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Lst>
  <p:notesMasterIdLst>
    <p:notesMasterId r:id="rId67"/>
  </p:notesMasterIdLst>
  <p:sldIdLst>
    <p:sldId id="256" r:id="rId7"/>
    <p:sldId id="266" r:id="rId8"/>
    <p:sldId id="349" r:id="rId9"/>
    <p:sldId id="352" r:id="rId10"/>
    <p:sldId id="350" r:id="rId11"/>
    <p:sldId id="268" r:id="rId12"/>
    <p:sldId id="400" r:id="rId13"/>
    <p:sldId id="407" r:id="rId14"/>
    <p:sldId id="408" r:id="rId15"/>
    <p:sldId id="409" r:id="rId16"/>
    <p:sldId id="410" r:id="rId17"/>
    <p:sldId id="343" r:id="rId18"/>
    <p:sldId id="272" r:id="rId19"/>
    <p:sldId id="341" r:id="rId20"/>
    <p:sldId id="375" r:id="rId21"/>
    <p:sldId id="357" r:id="rId22"/>
    <p:sldId id="330" r:id="rId23"/>
    <p:sldId id="346" r:id="rId24"/>
    <p:sldId id="398" r:id="rId25"/>
    <p:sldId id="399" r:id="rId26"/>
    <p:sldId id="378" r:id="rId27"/>
    <p:sldId id="390" r:id="rId28"/>
    <p:sldId id="385" r:id="rId29"/>
    <p:sldId id="411" r:id="rId30"/>
    <p:sldId id="377" r:id="rId31"/>
    <p:sldId id="392" r:id="rId32"/>
    <p:sldId id="389" r:id="rId33"/>
    <p:sldId id="391" r:id="rId34"/>
    <p:sldId id="393" r:id="rId35"/>
    <p:sldId id="394" r:id="rId36"/>
    <p:sldId id="395" r:id="rId37"/>
    <p:sldId id="405" r:id="rId38"/>
    <p:sldId id="406" r:id="rId39"/>
    <p:sldId id="362" r:id="rId40"/>
    <p:sldId id="379" r:id="rId41"/>
    <p:sldId id="386" r:id="rId42"/>
    <p:sldId id="289" r:id="rId43"/>
    <p:sldId id="356" r:id="rId44"/>
    <p:sldId id="387" r:id="rId45"/>
    <p:sldId id="358" r:id="rId46"/>
    <p:sldId id="359" r:id="rId47"/>
    <p:sldId id="360" r:id="rId48"/>
    <p:sldId id="361" r:id="rId49"/>
    <p:sldId id="388" r:id="rId50"/>
    <p:sldId id="363" r:id="rId51"/>
    <p:sldId id="364" r:id="rId52"/>
    <p:sldId id="380" r:id="rId53"/>
    <p:sldId id="401" r:id="rId54"/>
    <p:sldId id="402" r:id="rId55"/>
    <p:sldId id="396" r:id="rId56"/>
    <p:sldId id="382" r:id="rId57"/>
    <p:sldId id="397" r:id="rId58"/>
    <p:sldId id="366" r:id="rId59"/>
    <p:sldId id="403" r:id="rId60"/>
    <p:sldId id="404" r:id="rId61"/>
    <p:sldId id="367" r:id="rId62"/>
    <p:sldId id="371" r:id="rId63"/>
    <p:sldId id="383" r:id="rId64"/>
    <p:sldId id="368" r:id="rId65"/>
    <p:sldId id="351"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542F"/>
    <a:srgbClr val="8F542A"/>
    <a:srgbClr val="FFFFFF"/>
    <a:srgbClr val="8B5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2F9C7E-33FC-4480-B48A-8CAFF1FDDDB4}" v="202" dt="2023-04-26T21:10:39.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2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324D409-4AB4-46A9-B2BF-D6E8B4FAE2AB}"/>
    <pc:docChg chg="modSld">
      <pc:chgData name="" userId="" providerId="" clId="Web-{F324D409-4AB4-46A9-B2BF-D6E8B4FAE2AB}" dt="2023-04-25T21:49:35.135" v="0" actId="1076"/>
      <pc:docMkLst>
        <pc:docMk/>
      </pc:docMkLst>
      <pc:sldChg chg="modSp">
        <pc:chgData name="" userId="" providerId="" clId="Web-{F324D409-4AB4-46A9-B2BF-D6E8B4FAE2AB}" dt="2023-04-25T21:49:35.135" v="0" actId="1076"/>
        <pc:sldMkLst>
          <pc:docMk/>
          <pc:sldMk cId="3409768352" sldId="256"/>
        </pc:sldMkLst>
        <pc:picChg chg="mod">
          <ac:chgData name="" userId="" providerId="" clId="Web-{F324D409-4AB4-46A9-B2BF-D6E8B4FAE2AB}" dt="2023-04-25T21:49:35.135" v="0" actId="1076"/>
          <ac:picMkLst>
            <pc:docMk/>
            <pc:sldMk cId="3409768352" sldId="256"/>
            <ac:picMk id="1027" creationId="{F3769B78-D73F-43DA-9B2B-8CC942E72CC6}"/>
          </ac:picMkLst>
        </pc:picChg>
      </pc:sldChg>
    </pc:docChg>
  </pc:docChgLst>
  <pc:docChgLst>
    <pc:chgData name="philmontambassadors@gmail.com" userId="S::urn:spo:guest#philmontambassadors@gmail.com::" providerId="AD" clId="Web-{F324D409-4AB4-46A9-B2BF-D6E8B4FAE2AB}"/>
    <pc:docChg chg="modSld">
      <pc:chgData name="philmontambassadors@gmail.com" userId="S::urn:spo:guest#philmontambassadors@gmail.com::" providerId="AD" clId="Web-{F324D409-4AB4-46A9-B2BF-D6E8B4FAE2AB}" dt="2023-04-25T21:49:48.229" v="2" actId="1076"/>
      <pc:docMkLst>
        <pc:docMk/>
      </pc:docMkLst>
      <pc:sldChg chg="modSp">
        <pc:chgData name="philmontambassadors@gmail.com" userId="S::urn:spo:guest#philmontambassadors@gmail.com::" providerId="AD" clId="Web-{F324D409-4AB4-46A9-B2BF-D6E8B4FAE2AB}" dt="2023-04-25T21:49:48.229" v="2" actId="1076"/>
        <pc:sldMkLst>
          <pc:docMk/>
          <pc:sldMk cId="3409768352" sldId="256"/>
        </pc:sldMkLst>
        <pc:picChg chg="mod">
          <ac:chgData name="philmontambassadors@gmail.com" userId="S::urn:spo:guest#philmontambassadors@gmail.com::" providerId="AD" clId="Web-{F324D409-4AB4-46A9-B2BF-D6E8B4FAE2AB}" dt="2023-04-25T21:49:48.229" v="2" actId="1076"/>
          <ac:picMkLst>
            <pc:docMk/>
            <pc:sldMk cId="3409768352" sldId="256"/>
            <ac:picMk id="1027" creationId="{F3769B78-D73F-43DA-9B2B-8CC942E72CC6}"/>
          </ac:picMkLst>
        </pc:picChg>
      </pc:sldChg>
    </pc:docChg>
  </pc:docChgLst>
  <pc:docChgLst>
    <pc:chgData name="Daniel Tucker" userId="b4b72d53-9f7b-41bd-9f76-3e9e6cdb47c8" providerId="ADAL" clId="{7C2F9C7E-33FC-4480-B48A-8CAFF1FDDDB4}"/>
    <pc:docChg chg="undo custSel addSld delSld modSld sldOrd modNotesMaster">
      <pc:chgData name="Daniel Tucker" userId="b4b72d53-9f7b-41bd-9f76-3e9e6cdb47c8" providerId="ADAL" clId="{7C2F9C7E-33FC-4480-B48A-8CAFF1FDDDB4}" dt="2023-04-27T01:40:42.698" v="2862" actId="20577"/>
      <pc:docMkLst>
        <pc:docMk/>
      </pc:docMkLst>
      <pc:sldChg chg="modSp mod">
        <pc:chgData name="Daniel Tucker" userId="b4b72d53-9f7b-41bd-9f76-3e9e6cdb47c8" providerId="ADAL" clId="{7C2F9C7E-33FC-4480-B48A-8CAFF1FDDDB4}" dt="2023-04-24T21:46:12.414" v="1238" actId="1076"/>
        <pc:sldMkLst>
          <pc:docMk/>
          <pc:sldMk cId="3409768352" sldId="256"/>
        </pc:sldMkLst>
        <pc:spChg chg="mod">
          <ac:chgData name="Daniel Tucker" userId="b4b72d53-9f7b-41bd-9f76-3e9e6cdb47c8" providerId="ADAL" clId="{7C2F9C7E-33FC-4480-B48A-8CAFF1FDDDB4}" dt="2023-04-24T21:46:12.414" v="1238" actId="1076"/>
          <ac:spMkLst>
            <pc:docMk/>
            <pc:sldMk cId="3409768352" sldId="256"/>
            <ac:spMk id="23" creationId="{33200173-69D6-4AC1-BFEC-0C1664BF0E91}"/>
          </ac:spMkLst>
        </pc:spChg>
        <pc:picChg chg="mod">
          <ac:chgData name="Daniel Tucker" userId="b4b72d53-9f7b-41bd-9f76-3e9e6cdb47c8" providerId="ADAL" clId="{7C2F9C7E-33FC-4480-B48A-8CAFF1FDDDB4}" dt="2023-04-24T21:45:52.416" v="1232" actId="1076"/>
          <ac:picMkLst>
            <pc:docMk/>
            <pc:sldMk cId="3409768352" sldId="256"/>
            <ac:picMk id="1026" creationId="{1A224FDC-7AF2-4688-B714-17F97613CDC1}"/>
          </ac:picMkLst>
        </pc:picChg>
        <pc:picChg chg="mod">
          <ac:chgData name="Daniel Tucker" userId="b4b72d53-9f7b-41bd-9f76-3e9e6cdb47c8" providerId="ADAL" clId="{7C2F9C7E-33FC-4480-B48A-8CAFF1FDDDB4}" dt="2023-04-24T21:46:02.946" v="1235" actId="14100"/>
          <ac:picMkLst>
            <pc:docMk/>
            <pc:sldMk cId="3409768352" sldId="256"/>
            <ac:picMk id="1027" creationId="{F3769B78-D73F-43DA-9B2B-8CC942E72CC6}"/>
          </ac:picMkLst>
        </pc:picChg>
      </pc:sldChg>
      <pc:sldChg chg="modSp mod">
        <pc:chgData name="Daniel Tucker" userId="b4b72d53-9f7b-41bd-9f76-3e9e6cdb47c8" providerId="ADAL" clId="{7C2F9C7E-33FC-4480-B48A-8CAFF1FDDDB4}" dt="2023-04-26T21:09:46.842" v="2830" actId="20577"/>
        <pc:sldMkLst>
          <pc:docMk/>
          <pc:sldMk cId="2617908008" sldId="266"/>
        </pc:sldMkLst>
        <pc:spChg chg="mod">
          <ac:chgData name="Daniel Tucker" userId="b4b72d53-9f7b-41bd-9f76-3e9e6cdb47c8" providerId="ADAL" clId="{7C2F9C7E-33FC-4480-B48A-8CAFF1FDDDB4}" dt="2023-04-26T21:09:46.842" v="2830" actId="20577"/>
          <ac:spMkLst>
            <pc:docMk/>
            <pc:sldMk cId="2617908008" sldId="266"/>
            <ac:spMk id="4" creationId="{9546D1D8-5BC1-4E54-9901-3880FED57CD8}"/>
          </ac:spMkLst>
        </pc:spChg>
      </pc:sldChg>
      <pc:sldChg chg="modSp">
        <pc:chgData name="Daniel Tucker" userId="b4b72d53-9f7b-41bd-9f76-3e9e6cdb47c8" providerId="ADAL" clId="{7C2F9C7E-33FC-4480-B48A-8CAFF1FDDDB4}" dt="2023-04-24T21:45:07.657" v="1206"/>
        <pc:sldMkLst>
          <pc:docMk/>
          <pc:sldMk cId="3889357183" sldId="268"/>
        </pc:sldMkLst>
        <pc:spChg chg="mod">
          <ac:chgData name="Daniel Tucker" userId="b4b72d53-9f7b-41bd-9f76-3e9e6cdb47c8" providerId="ADAL" clId="{7C2F9C7E-33FC-4480-B48A-8CAFF1FDDDB4}" dt="2023-04-24T21:45:07.657" v="1206"/>
          <ac:spMkLst>
            <pc:docMk/>
            <pc:sldMk cId="3889357183" sldId="268"/>
            <ac:spMk id="4" creationId="{9546D1D8-5BC1-4E54-9901-3880FED57CD8}"/>
          </ac:spMkLst>
        </pc:spChg>
      </pc:sldChg>
      <pc:sldChg chg="del">
        <pc:chgData name="Daniel Tucker" userId="b4b72d53-9f7b-41bd-9f76-3e9e6cdb47c8" providerId="ADAL" clId="{7C2F9C7E-33FC-4480-B48A-8CAFF1FDDDB4}" dt="2023-04-24T21:12:07.189" v="960" actId="47"/>
        <pc:sldMkLst>
          <pc:docMk/>
          <pc:sldMk cId="2696118577" sldId="270"/>
        </pc:sldMkLst>
      </pc:sldChg>
      <pc:sldChg chg="del">
        <pc:chgData name="Daniel Tucker" userId="b4b72d53-9f7b-41bd-9f76-3e9e6cdb47c8" providerId="ADAL" clId="{7C2F9C7E-33FC-4480-B48A-8CAFF1FDDDB4}" dt="2023-04-24T18:45:20.749" v="110"/>
        <pc:sldMkLst>
          <pc:docMk/>
          <pc:sldMk cId="4261210226" sldId="289"/>
        </pc:sldMkLst>
      </pc:sldChg>
      <pc:sldChg chg="modSp mod">
        <pc:chgData name="Daniel Tucker" userId="b4b72d53-9f7b-41bd-9f76-3e9e6cdb47c8" providerId="ADAL" clId="{7C2F9C7E-33FC-4480-B48A-8CAFF1FDDDB4}" dt="2023-04-24T18:43:01.963" v="92" actId="20577"/>
        <pc:sldMkLst>
          <pc:docMk/>
          <pc:sldMk cId="113884249" sldId="330"/>
        </pc:sldMkLst>
        <pc:spChg chg="mod">
          <ac:chgData name="Daniel Tucker" userId="b4b72d53-9f7b-41bd-9f76-3e9e6cdb47c8" providerId="ADAL" clId="{7C2F9C7E-33FC-4480-B48A-8CAFF1FDDDB4}" dt="2023-04-24T18:43:01.963" v="92" actId="20577"/>
          <ac:spMkLst>
            <pc:docMk/>
            <pc:sldMk cId="113884249" sldId="330"/>
            <ac:spMk id="7" creationId="{161A4A58-61C1-42CC-ABEF-DAA14A8DD5D4}"/>
          </ac:spMkLst>
        </pc:spChg>
      </pc:sldChg>
      <pc:sldChg chg="modSp">
        <pc:chgData name="Daniel Tucker" userId="b4b72d53-9f7b-41bd-9f76-3e9e6cdb47c8" providerId="ADAL" clId="{7C2F9C7E-33FC-4480-B48A-8CAFF1FDDDB4}" dt="2023-04-24T21:45:02.886" v="1205"/>
        <pc:sldMkLst>
          <pc:docMk/>
          <pc:sldMk cId="4129011718" sldId="343"/>
        </pc:sldMkLst>
        <pc:spChg chg="mod">
          <ac:chgData name="Daniel Tucker" userId="b4b72d53-9f7b-41bd-9f76-3e9e6cdb47c8" providerId="ADAL" clId="{7C2F9C7E-33FC-4480-B48A-8CAFF1FDDDB4}" dt="2023-04-24T21:45:02.886" v="1205"/>
          <ac:spMkLst>
            <pc:docMk/>
            <pc:sldMk cId="4129011718" sldId="343"/>
            <ac:spMk id="4" creationId="{9546D1D8-5BC1-4E54-9901-3880FED57CD8}"/>
          </ac:spMkLst>
        </pc:spChg>
      </pc:sldChg>
      <pc:sldChg chg="modSp mod">
        <pc:chgData name="Daniel Tucker" userId="b4b72d53-9f7b-41bd-9f76-3e9e6cdb47c8" providerId="ADAL" clId="{7C2F9C7E-33FC-4480-B48A-8CAFF1FDDDB4}" dt="2023-04-24T21:15:14.602" v="981" actId="1440"/>
        <pc:sldMkLst>
          <pc:docMk/>
          <pc:sldMk cId="4217489459" sldId="346"/>
        </pc:sldMkLst>
        <pc:picChg chg="mod">
          <ac:chgData name="Daniel Tucker" userId="b4b72d53-9f7b-41bd-9f76-3e9e6cdb47c8" providerId="ADAL" clId="{7C2F9C7E-33FC-4480-B48A-8CAFF1FDDDB4}" dt="2023-04-24T21:15:14.602" v="981" actId="1440"/>
          <ac:picMkLst>
            <pc:docMk/>
            <pc:sldMk cId="4217489459" sldId="346"/>
            <ac:picMk id="3" creationId="{9B0694D7-3FDF-4D1F-83CF-BAD113E31396}"/>
          </ac:picMkLst>
        </pc:picChg>
      </pc:sldChg>
      <pc:sldChg chg="delSp del mod">
        <pc:chgData name="Daniel Tucker" userId="b4b72d53-9f7b-41bd-9f76-3e9e6cdb47c8" providerId="ADAL" clId="{7C2F9C7E-33FC-4480-B48A-8CAFF1FDDDB4}" dt="2023-04-24T21:05:35.081" v="786" actId="47"/>
        <pc:sldMkLst>
          <pc:docMk/>
          <pc:sldMk cId="3035753927" sldId="347"/>
        </pc:sldMkLst>
        <pc:picChg chg="del">
          <ac:chgData name="Daniel Tucker" userId="b4b72d53-9f7b-41bd-9f76-3e9e6cdb47c8" providerId="ADAL" clId="{7C2F9C7E-33FC-4480-B48A-8CAFF1FDDDB4}" dt="2023-04-24T21:05:17.052" v="780" actId="21"/>
          <ac:picMkLst>
            <pc:docMk/>
            <pc:sldMk cId="3035753927" sldId="347"/>
            <ac:picMk id="3" creationId="{C872C691-F81C-4DA9-8CD7-88612A5B933C}"/>
          </ac:picMkLst>
        </pc:picChg>
      </pc:sldChg>
      <pc:sldChg chg="modSp mod">
        <pc:chgData name="Daniel Tucker" userId="b4b72d53-9f7b-41bd-9f76-3e9e6cdb47c8" providerId="ADAL" clId="{7C2F9C7E-33FC-4480-B48A-8CAFF1FDDDB4}" dt="2023-04-24T21:45:27.752" v="1224"/>
        <pc:sldMkLst>
          <pc:docMk/>
          <pc:sldMk cId="3765013627" sldId="349"/>
        </pc:sldMkLst>
        <pc:spChg chg="mod">
          <ac:chgData name="Daniel Tucker" userId="b4b72d53-9f7b-41bd-9f76-3e9e6cdb47c8" providerId="ADAL" clId="{7C2F9C7E-33FC-4480-B48A-8CAFF1FDDDB4}" dt="2023-04-24T21:45:27.752" v="1224"/>
          <ac:spMkLst>
            <pc:docMk/>
            <pc:sldMk cId="3765013627" sldId="349"/>
            <ac:spMk id="4" creationId="{9546D1D8-5BC1-4E54-9901-3880FED57CD8}"/>
          </ac:spMkLst>
        </pc:spChg>
      </pc:sldChg>
      <pc:sldChg chg="modSp mod">
        <pc:chgData name="Daniel Tucker" userId="b4b72d53-9f7b-41bd-9f76-3e9e6cdb47c8" providerId="ADAL" clId="{7C2F9C7E-33FC-4480-B48A-8CAFF1FDDDB4}" dt="2023-04-24T21:48:32.326" v="1254" actId="14100"/>
        <pc:sldMkLst>
          <pc:docMk/>
          <pc:sldMk cId="323704780" sldId="350"/>
        </pc:sldMkLst>
        <pc:spChg chg="mod">
          <ac:chgData name="Daniel Tucker" userId="b4b72d53-9f7b-41bd-9f76-3e9e6cdb47c8" providerId="ADAL" clId="{7C2F9C7E-33FC-4480-B48A-8CAFF1FDDDB4}" dt="2023-04-24T21:48:32.326" v="1254" actId="14100"/>
          <ac:spMkLst>
            <pc:docMk/>
            <pc:sldMk cId="323704780" sldId="350"/>
            <ac:spMk id="4" creationId="{9546D1D8-5BC1-4E54-9901-3880FED57CD8}"/>
          </ac:spMkLst>
        </pc:spChg>
      </pc:sldChg>
      <pc:sldChg chg="delSp del mod">
        <pc:chgData name="Daniel Tucker" userId="b4b72d53-9f7b-41bd-9f76-3e9e6cdb47c8" providerId="ADAL" clId="{7C2F9C7E-33FC-4480-B48A-8CAFF1FDDDB4}" dt="2023-04-24T20:47:01.895" v="287" actId="47"/>
        <pc:sldMkLst>
          <pc:docMk/>
          <pc:sldMk cId="3566198137" sldId="354"/>
        </pc:sldMkLst>
        <pc:grpChg chg="del">
          <ac:chgData name="Daniel Tucker" userId="b4b72d53-9f7b-41bd-9f76-3e9e6cdb47c8" providerId="ADAL" clId="{7C2F9C7E-33FC-4480-B48A-8CAFF1FDDDB4}" dt="2023-04-24T20:46:16.897" v="278" actId="478"/>
          <ac:grpSpMkLst>
            <pc:docMk/>
            <pc:sldMk cId="3566198137" sldId="354"/>
            <ac:grpSpMk id="7" creationId="{94CD8073-96A5-45D8-916A-8BB16850A645}"/>
          </ac:grpSpMkLst>
        </pc:grpChg>
        <pc:picChg chg="del">
          <ac:chgData name="Daniel Tucker" userId="b4b72d53-9f7b-41bd-9f76-3e9e6cdb47c8" providerId="ADAL" clId="{7C2F9C7E-33FC-4480-B48A-8CAFF1FDDDB4}" dt="2023-04-24T20:46:18.694" v="279" actId="478"/>
          <ac:picMkLst>
            <pc:docMk/>
            <pc:sldMk cId="3566198137" sldId="354"/>
            <ac:picMk id="4" creationId="{8AB84E06-F0F6-41D9-918E-602CB7744657}"/>
          </ac:picMkLst>
        </pc:picChg>
      </pc:sldChg>
      <pc:sldChg chg="del">
        <pc:chgData name="Daniel Tucker" userId="b4b72d53-9f7b-41bd-9f76-3e9e6cdb47c8" providerId="ADAL" clId="{7C2F9C7E-33FC-4480-B48A-8CAFF1FDDDB4}" dt="2023-04-24T18:45:20.749" v="110"/>
        <pc:sldMkLst>
          <pc:docMk/>
          <pc:sldMk cId="3792219793" sldId="356"/>
        </pc:sldMkLst>
      </pc:sldChg>
      <pc:sldChg chg="del">
        <pc:chgData name="Daniel Tucker" userId="b4b72d53-9f7b-41bd-9f76-3e9e6cdb47c8" providerId="ADAL" clId="{7C2F9C7E-33FC-4480-B48A-8CAFF1FDDDB4}" dt="2023-04-24T18:45:20.749" v="110"/>
        <pc:sldMkLst>
          <pc:docMk/>
          <pc:sldMk cId="3297449137" sldId="358"/>
        </pc:sldMkLst>
      </pc:sldChg>
      <pc:sldChg chg="del">
        <pc:chgData name="Daniel Tucker" userId="b4b72d53-9f7b-41bd-9f76-3e9e6cdb47c8" providerId="ADAL" clId="{7C2F9C7E-33FC-4480-B48A-8CAFF1FDDDB4}" dt="2023-04-24T18:45:20.749" v="110"/>
        <pc:sldMkLst>
          <pc:docMk/>
          <pc:sldMk cId="2936075746" sldId="359"/>
        </pc:sldMkLst>
      </pc:sldChg>
      <pc:sldChg chg="del">
        <pc:chgData name="Daniel Tucker" userId="b4b72d53-9f7b-41bd-9f76-3e9e6cdb47c8" providerId="ADAL" clId="{7C2F9C7E-33FC-4480-B48A-8CAFF1FDDDB4}" dt="2023-04-24T18:45:20.749" v="110"/>
        <pc:sldMkLst>
          <pc:docMk/>
          <pc:sldMk cId="190440620" sldId="360"/>
        </pc:sldMkLst>
      </pc:sldChg>
      <pc:sldChg chg="del">
        <pc:chgData name="Daniel Tucker" userId="b4b72d53-9f7b-41bd-9f76-3e9e6cdb47c8" providerId="ADAL" clId="{7C2F9C7E-33FC-4480-B48A-8CAFF1FDDDB4}" dt="2023-04-24T18:45:20.749" v="110"/>
        <pc:sldMkLst>
          <pc:docMk/>
          <pc:sldMk cId="2953003783" sldId="361"/>
        </pc:sldMkLst>
      </pc:sldChg>
      <pc:sldChg chg="del">
        <pc:chgData name="Daniel Tucker" userId="b4b72d53-9f7b-41bd-9f76-3e9e6cdb47c8" providerId="ADAL" clId="{7C2F9C7E-33FC-4480-B48A-8CAFF1FDDDB4}" dt="2023-04-24T18:45:20.749" v="110"/>
        <pc:sldMkLst>
          <pc:docMk/>
          <pc:sldMk cId="3998885059" sldId="363"/>
        </pc:sldMkLst>
      </pc:sldChg>
      <pc:sldChg chg="del">
        <pc:chgData name="Daniel Tucker" userId="b4b72d53-9f7b-41bd-9f76-3e9e6cdb47c8" providerId="ADAL" clId="{7C2F9C7E-33FC-4480-B48A-8CAFF1FDDDB4}" dt="2023-04-24T18:45:20.749" v="110"/>
        <pc:sldMkLst>
          <pc:docMk/>
          <pc:sldMk cId="2588735497" sldId="364"/>
        </pc:sldMkLst>
      </pc:sldChg>
      <pc:sldChg chg="addSp delSp modSp mod">
        <pc:chgData name="Daniel Tucker" userId="b4b72d53-9f7b-41bd-9f76-3e9e6cdb47c8" providerId="ADAL" clId="{7C2F9C7E-33FC-4480-B48A-8CAFF1FDDDB4}" dt="2023-04-27T01:40:30.612" v="2856" actId="20577"/>
        <pc:sldMkLst>
          <pc:docMk/>
          <pc:sldMk cId="3132990941" sldId="366"/>
        </pc:sldMkLst>
        <pc:spChg chg="add mod">
          <ac:chgData name="Daniel Tucker" userId="b4b72d53-9f7b-41bd-9f76-3e9e6cdb47c8" providerId="ADAL" clId="{7C2F9C7E-33FC-4480-B48A-8CAFF1FDDDB4}" dt="2023-04-24T21:43:11.060" v="1184" actId="1076"/>
          <ac:spMkLst>
            <pc:docMk/>
            <pc:sldMk cId="3132990941" sldId="366"/>
            <ac:spMk id="2" creationId="{4F079F31-90F8-343E-7DFE-F24A08B95DC3}"/>
          </ac:spMkLst>
        </pc:spChg>
        <pc:spChg chg="add mod">
          <ac:chgData name="Daniel Tucker" userId="b4b72d53-9f7b-41bd-9f76-3e9e6cdb47c8" providerId="ADAL" clId="{7C2F9C7E-33FC-4480-B48A-8CAFF1FDDDB4}" dt="2023-04-27T01:40:30.612" v="2856" actId="20577"/>
          <ac:spMkLst>
            <pc:docMk/>
            <pc:sldMk cId="3132990941" sldId="366"/>
            <ac:spMk id="3" creationId="{A3BFA497-FA09-B2F1-4E4C-CD0AC960EE22}"/>
          </ac:spMkLst>
        </pc:spChg>
        <pc:spChg chg="del mod">
          <ac:chgData name="Daniel Tucker" userId="b4b72d53-9f7b-41bd-9f76-3e9e6cdb47c8" providerId="ADAL" clId="{7C2F9C7E-33FC-4480-B48A-8CAFF1FDDDB4}" dt="2023-04-24T21:42:42.346" v="1180" actId="478"/>
          <ac:spMkLst>
            <pc:docMk/>
            <pc:sldMk cId="3132990941" sldId="366"/>
            <ac:spMk id="8" creationId="{609EA69B-4A0F-4665-9765-816D9894AB78}"/>
          </ac:spMkLst>
        </pc:spChg>
        <pc:graphicFrameChg chg="del mod">
          <ac:chgData name="Daniel Tucker" userId="b4b72d53-9f7b-41bd-9f76-3e9e6cdb47c8" providerId="ADAL" clId="{7C2F9C7E-33FC-4480-B48A-8CAFF1FDDDB4}" dt="2023-04-24T21:09:23.883" v="892" actId="478"/>
          <ac:graphicFrameMkLst>
            <pc:docMk/>
            <pc:sldMk cId="3132990941" sldId="366"/>
            <ac:graphicFrameMk id="17412" creationId="{12C14B15-00EF-4A52-8779-DFFE17ECDFCD}"/>
          </ac:graphicFrameMkLst>
        </pc:graphicFrameChg>
        <pc:picChg chg="add mod">
          <ac:chgData name="Daniel Tucker" userId="b4b72d53-9f7b-41bd-9f76-3e9e6cdb47c8" providerId="ADAL" clId="{7C2F9C7E-33FC-4480-B48A-8CAFF1FDDDB4}" dt="2023-04-24T21:43:05.875" v="1183"/>
          <ac:picMkLst>
            <pc:docMk/>
            <pc:sldMk cId="3132990941" sldId="366"/>
            <ac:picMk id="4" creationId="{5006AC67-6C8E-673E-9C4C-DB936E9C496E}"/>
          </ac:picMkLst>
        </pc:picChg>
        <pc:picChg chg="del mod">
          <ac:chgData name="Daniel Tucker" userId="b4b72d53-9f7b-41bd-9f76-3e9e6cdb47c8" providerId="ADAL" clId="{7C2F9C7E-33FC-4480-B48A-8CAFF1FDDDB4}" dt="2023-04-24T21:42:56.596" v="1182" actId="478"/>
          <ac:picMkLst>
            <pc:docMk/>
            <pc:sldMk cId="3132990941" sldId="366"/>
            <ac:picMk id="6" creationId="{5E370F16-4B26-42D9-BE1A-FEB3168612E1}"/>
          </ac:picMkLst>
        </pc:picChg>
        <pc:picChg chg="mod">
          <ac:chgData name="Daniel Tucker" userId="b4b72d53-9f7b-41bd-9f76-3e9e6cdb47c8" providerId="ADAL" clId="{7C2F9C7E-33FC-4480-B48A-8CAFF1FDDDB4}" dt="2023-04-24T21:43:11.060" v="1184" actId="1076"/>
          <ac:picMkLst>
            <pc:docMk/>
            <pc:sldMk cId="3132990941" sldId="366"/>
            <ac:picMk id="19458" creationId="{59EDFE57-DE3E-4164-8081-6C788805F830}"/>
          </ac:picMkLst>
        </pc:picChg>
      </pc:sldChg>
      <pc:sldChg chg="del">
        <pc:chgData name="Daniel Tucker" userId="b4b72d53-9f7b-41bd-9f76-3e9e6cdb47c8" providerId="ADAL" clId="{7C2F9C7E-33FC-4480-B48A-8CAFF1FDDDB4}" dt="2023-04-24T21:12:07.189" v="960" actId="47"/>
        <pc:sldMkLst>
          <pc:docMk/>
          <pc:sldMk cId="434314639" sldId="372"/>
        </pc:sldMkLst>
      </pc:sldChg>
      <pc:sldChg chg="del">
        <pc:chgData name="Daniel Tucker" userId="b4b72d53-9f7b-41bd-9f76-3e9e6cdb47c8" providerId="ADAL" clId="{7C2F9C7E-33FC-4480-B48A-8CAFF1FDDDB4}" dt="2023-04-24T21:12:07.189" v="960" actId="47"/>
        <pc:sldMkLst>
          <pc:docMk/>
          <pc:sldMk cId="4173958964" sldId="373"/>
        </pc:sldMkLst>
      </pc:sldChg>
      <pc:sldChg chg="del">
        <pc:chgData name="Daniel Tucker" userId="b4b72d53-9f7b-41bd-9f76-3e9e6cdb47c8" providerId="ADAL" clId="{7C2F9C7E-33FC-4480-B48A-8CAFF1FDDDB4}" dt="2023-04-24T21:12:15.395" v="961" actId="47"/>
        <pc:sldMkLst>
          <pc:docMk/>
          <pc:sldMk cId="1022668048" sldId="374"/>
        </pc:sldMkLst>
      </pc:sldChg>
      <pc:sldChg chg="del">
        <pc:chgData name="Daniel Tucker" userId="b4b72d53-9f7b-41bd-9f76-3e9e6cdb47c8" providerId="ADAL" clId="{7C2F9C7E-33FC-4480-B48A-8CAFF1FDDDB4}" dt="2023-04-24T20:46:50.732" v="282" actId="47"/>
        <pc:sldMkLst>
          <pc:docMk/>
          <pc:sldMk cId="822497999" sldId="376"/>
        </pc:sldMkLst>
      </pc:sldChg>
      <pc:sldChg chg="modSp mod ord">
        <pc:chgData name="Daniel Tucker" userId="b4b72d53-9f7b-41bd-9f76-3e9e6cdb47c8" providerId="ADAL" clId="{7C2F9C7E-33FC-4480-B48A-8CAFF1FDDDB4}" dt="2023-04-24T21:50:13.876" v="1255" actId="121"/>
        <pc:sldMkLst>
          <pc:docMk/>
          <pc:sldMk cId="2313379527" sldId="377"/>
        </pc:sldMkLst>
        <pc:spChg chg="mod">
          <ac:chgData name="Daniel Tucker" userId="b4b72d53-9f7b-41bd-9f76-3e9e6cdb47c8" providerId="ADAL" clId="{7C2F9C7E-33FC-4480-B48A-8CAFF1FDDDB4}" dt="2023-04-24T21:50:13.876" v="1255" actId="121"/>
          <ac:spMkLst>
            <pc:docMk/>
            <pc:sldMk cId="2313379527" sldId="377"/>
            <ac:spMk id="13" creationId="{0623CC99-7ADD-48E8-AC1B-2A8B96882D2F}"/>
          </ac:spMkLst>
        </pc:spChg>
        <pc:spChg chg="mod">
          <ac:chgData name="Daniel Tucker" userId="b4b72d53-9f7b-41bd-9f76-3e9e6cdb47c8" providerId="ADAL" clId="{7C2F9C7E-33FC-4480-B48A-8CAFF1FDDDB4}" dt="2023-04-24T21:44:35.852" v="1199"/>
          <ac:spMkLst>
            <pc:docMk/>
            <pc:sldMk cId="2313379527" sldId="377"/>
            <ac:spMk id="14" creationId="{7B0E8497-11FE-4349-96D1-183AAF96BA75}"/>
          </ac:spMkLst>
        </pc:spChg>
      </pc:sldChg>
      <pc:sldChg chg="modSp mod ord">
        <pc:chgData name="Daniel Tucker" userId="b4b72d53-9f7b-41bd-9f76-3e9e6cdb47c8" providerId="ADAL" clId="{7C2F9C7E-33FC-4480-B48A-8CAFF1FDDDB4}" dt="2023-04-24T21:44:47.275" v="1202"/>
        <pc:sldMkLst>
          <pc:docMk/>
          <pc:sldMk cId="96481912" sldId="378"/>
        </pc:sldMkLst>
        <pc:spChg chg="mod">
          <ac:chgData name="Daniel Tucker" userId="b4b72d53-9f7b-41bd-9f76-3e9e6cdb47c8" providerId="ADAL" clId="{7C2F9C7E-33FC-4480-B48A-8CAFF1FDDDB4}" dt="2023-04-24T21:44:47.275" v="1202"/>
          <ac:spMkLst>
            <pc:docMk/>
            <pc:sldMk cId="96481912" sldId="378"/>
            <ac:spMk id="13" creationId="{0623CC99-7ADD-48E8-AC1B-2A8B96882D2F}"/>
          </ac:spMkLst>
        </pc:spChg>
        <pc:spChg chg="mod">
          <ac:chgData name="Daniel Tucker" userId="b4b72d53-9f7b-41bd-9f76-3e9e6cdb47c8" providerId="ADAL" clId="{7C2F9C7E-33FC-4480-B48A-8CAFF1FDDDB4}" dt="2023-04-24T21:44:43.624" v="1201"/>
          <ac:spMkLst>
            <pc:docMk/>
            <pc:sldMk cId="96481912" sldId="378"/>
            <ac:spMk id="14" creationId="{7B0E8497-11FE-4349-96D1-183AAF96BA75}"/>
          </ac:spMkLst>
        </pc:spChg>
      </pc:sldChg>
      <pc:sldChg chg="addSp delSp modSp mod">
        <pc:chgData name="Daniel Tucker" userId="b4b72d53-9f7b-41bd-9f76-3e9e6cdb47c8" providerId="ADAL" clId="{7C2F9C7E-33FC-4480-B48A-8CAFF1FDDDB4}" dt="2023-04-24T21:44:09.247" v="1195"/>
        <pc:sldMkLst>
          <pc:docMk/>
          <pc:sldMk cId="3738994202" sldId="379"/>
        </pc:sldMkLst>
        <pc:spChg chg="mod">
          <ac:chgData name="Daniel Tucker" userId="b4b72d53-9f7b-41bd-9f76-3e9e6cdb47c8" providerId="ADAL" clId="{7C2F9C7E-33FC-4480-B48A-8CAFF1FDDDB4}" dt="2023-04-24T21:44:05.608" v="1194"/>
          <ac:spMkLst>
            <pc:docMk/>
            <pc:sldMk cId="3738994202" sldId="379"/>
            <ac:spMk id="13" creationId="{0623CC99-7ADD-48E8-AC1B-2A8B96882D2F}"/>
          </ac:spMkLst>
        </pc:spChg>
        <pc:spChg chg="mod">
          <ac:chgData name="Daniel Tucker" userId="b4b72d53-9f7b-41bd-9f76-3e9e6cdb47c8" providerId="ADAL" clId="{7C2F9C7E-33FC-4480-B48A-8CAFF1FDDDB4}" dt="2023-04-24T21:44:09.247" v="1195"/>
          <ac:spMkLst>
            <pc:docMk/>
            <pc:sldMk cId="3738994202" sldId="379"/>
            <ac:spMk id="14" creationId="{7B0E8497-11FE-4349-96D1-183AAF96BA75}"/>
          </ac:spMkLst>
        </pc:spChg>
        <pc:picChg chg="del">
          <ac:chgData name="Daniel Tucker" userId="b4b72d53-9f7b-41bd-9f76-3e9e6cdb47c8" providerId="ADAL" clId="{7C2F9C7E-33FC-4480-B48A-8CAFF1FDDDB4}" dt="2023-04-24T18:44:54.885" v="108"/>
          <ac:picMkLst>
            <pc:docMk/>
            <pc:sldMk cId="3738994202" sldId="379"/>
            <ac:picMk id="2" creationId="{2CC0D422-37D3-F08B-E807-D6EFF8172A7A}"/>
          </ac:picMkLst>
        </pc:picChg>
        <pc:picChg chg="del">
          <ac:chgData name="Daniel Tucker" userId="b4b72d53-9f7b-41bd-9f76-3e9e6cdb47c8" providerId="ADAL" clId="{7C2F9C7E-33FC-4480-B48A-8CAFF1FDDDB4}" dt="2023-04-24T21:14:16.439" v="966" actId="478"/>
          <ac:picMkLst>
            <pc:docMk/>
            <pc:sldMk cId="3738994202" sldId="379"/>
            <ac:picMk id="3" creationId="{AB76461C-D6CF-466F-95ED-5892DC82E75F}"/>
          </ac:picMkLst>
        </pc:picChg>
        <pc:picChg chg="add mod">
          <ac:chgData name="Daniel Tucker" userId="b4b72d53-9f7b-41bd-9f76-3e9e6cdb47c8" providerId="ADAL" clId="{7C2F9C7E-33FC-4480-B48A-8CAFF1FDDDB4}" dt="2023-04-24T21:14:22.090" v="967" actId="1076"/>
          <ac:picMkLst>
            <pc:docMk/>
            <pc:sldMk cId="3738994202" sldId="379"/>
            <ac:picMk id="4" creationId="{6910EC53-B14A-7E4E-CA3B-3D3F79B225F3}"/>
          </ac:picMkLst>
        </pc:picChg>
      </pc:sldChg>
      <pc:sldChg chg="addSp delSp modSp mod">
        <pc:chgData name="Daniel Tucker" userId="b4b72d53-9f7b-41bd-9f76-3e9e6cdb47c8" providerId="ADAL" clId="{7C2F9C7E-33FC-4480-B48A-8CAFF1FDDDB4}" dt="2023-04-27T01:40:42.698" v="2862" actId="20577"/>
        <pc:sldMkLst>
          <pc:docMk/>
          <pc:sldMk cId="2120087161" sldId="380"/>
        </pc:sldMkLst>
        <pc:spChg chg="mod">
          <ac:chgData name="Daniel Tucker" userId="b4b72d53-9f7b-41bd-9f76-3e9e6cdb47c8" providerId="ADAL" clId="{7C2F9C7E-33FC-4480-B48A-8CAFF1FDDDB4}" dt="2023-04-27T01:40:42.698" v="2862" actId="20577"/>
          <ac:spMkLst>
            <pc:docMk/>
            <pc:sldMk cId="2120087161" sldId="380"/>
            <ac:spMk id="13" creationId="{0623CC99-7ADD-48E8-AC1B-2A8B96882D2F}"/>
          </ac:spMkLst>
        </pc:spChg>
        <pc:spChg chg="mod">
          <ac:chgData name="Daniel Tucker" userId="b4b72d53-9f7b-41bd-9f76-3e9e6cdb47c8" providerId="ADAL" clId="{7C2F9C7E-33FC-4480-B48A-8CAFF1FDDDB4}" dt="2023-04-24T21:43:37.817" v="1189"/>
          <ac:spMkLst>
            <pc:docMk/>
            <pc:sldMk cId="2120087161" sldId="380"/>
            <ac:spMk id="14" creationId="{7B0E8497-11FE-4349-96D1-183AAF96BA75}"/>
          </ac:spMkLst>
        </pc:spChg>
        <pc:picChg chg="add del mod">
          <ac:chgData name="Daniel Tucker" userId="b4b72d53-9f7b-41bd-9f76-3e9e6cdb47c8" providerId="ADAL" clId="{7C2F9C7E-33FC-4480-B48A-8CAFF1FDDDB4}" dt="2023-04-25T19:32:21.594" v="1396" actId="478"/>
          <ac:picMkLst>
            <pc:docMk/>
            <pc:sldMk cId="2120087161" sldId="380"/>
            <ac:picMk id="2" creationId="{2243FFDC-400F-FCAF-1922-7C949A1B996D}"/>
          </ac:picMkLst>
        </pc:picChg>
        <pc:picChg chg="add mod">
          <ac:chgData name="Daniel Tucker" userId="b4b72d53-9f7b-41bd-9f76-3e9e6cdb47c8" providerId="ADAL" clId="{7C2F9C7E-33FC-4480-B48A-8CAFF1FDDDB4}" dt="2023-04-25T19:32:23.925" v="1397" actId="1076"/>
          <ac:picMkLst>
            <pc:docMk/>
            <pc:sldMk cId="2120087161" sldId="380"/>
            <ac:picMk id="3" creationId="{2DFB73B2-E752-BB89-E8B4-6BDB35BAB351}"/>
          </ac:picMkLst>
        </pc:picChg>
        <pc:picChg chg="del">
          <ac:chgData name="Daniel Tucker" userId="b4b72d53-9f7b-41bd-9f76-3e9e6cdb47c8" providerId="ADAL" clId="{7C2F9C7E-33FC-4480-B48A-8CAFF1FDDDB4}" dt="2023-04-24T21:14:30.200" v="970" actId="478"/>
          <ac:picMkLst>
            <pc:docMk/>
            <pc:sldMk cId="2120087161" sldId="380"/>
            <ac:picMk id="3" creationId="{AB76461C-D6CF-466F-95ED-5892DC82E75F}"/>
          </ac:picMkLst>
        </pc:picChg>
      </pc:sldChg>
      <pc:sldChg chg="del">
        <pc:chgData name="Daniel Tucker" userId="b4b72d53-9f7b-41bd-9f76-3e9e6cdb47c8" providerId="ADAL" clId="{7C2F9C7E-33FC-4480-B48A-8CAFF1FDDDB4}" dt="2023-04-24T18:46:38.420" v="113" actId="47"/>
        <pc:sldMkLst>
          <pc:docMk/>
          <pc:sldMk cId="3018400878" sldId="381"/>
        </pc:sldMkLst>
      </pc:sldChg>
      <pc:sldChg chg="modSp">
        <pc:chgData name="Daniel Tucker" userId="b4b72d53-9f7b-41bd-9f76-3e9e6cdb47c8" providerId="ADAL" clId="{7C2F9C7E-33FC-4480-B48A-8CAFF1FDDDB4}" dt="2023-04-24T21:43:26.845" v="1186"/>
        <pc:sldMkLst>
          <pc:docMk/>
          <pc:sldMk cId="3958352759" sldId="382"/>
        </pc:sldMkLst>
        <pc:spChg chg="mod">
          <ac:chgData name="Daniel Tucker" userId="b4b72d53-9f7b-41bd-9f76-3e9e6cdb47c8" providerId="ADAL" clId="{7C2F9C7E-33FC-4480-B48A-8CAFF1FDDDB4}" dt="2023-04-24T21:43:26.845" v="1186"/>
          <ac:spMkLst>
            <pc:docMk/>
            <pc:sldMk cId="3958352759" sldId="382"/>
            <ac:spMk id="14" creationId="{7B0E8497-11FE-4349-96D1-183AAF96BA75}"/>
          </ac:spMkLst>
        </pc:spChg>
      </pc:sldChg>
      <pc:sldChg chg="modSp mod">
        <pc:chgData name="Daniel Tucker" userId="b4b72d53-9f7b-41bd-9f76-3e9e6cdb47c8" providerId="ADAL" clId="{7C2F9C7E-33FC-4480-B48A-8CAFF1FDDDB4}" dt="2023-04-26T21:10:05.930" v="2843" actId="20577"/>
        <pc:sldMkLst>
          <pc:docMk/>
          <pc:sldMk cId="3346148303" sldId="383"/>
        </pc:sldMkLst>
        <pc:spChg chg="mod">
          <ac:chgData name="Daniel Tucker" userId="b4b72d53-9f7b-41bd-9f76-3e9e6cdb47c8" providerId="ADAL" clId="{7C2F9C7E-33FC-4480-B48A-8CAFF1FDDDB4}" dt="2023-04-26T21:10:05.930" v="2843" actId="20577"/>
          <ac:spMkLst>
            <pc:docMk/>
            <pc:sldMk cId="3346148303" sldId="383"/>
            <ac:spMk id="12" creationId="{A681D639-15CE-4F56-8438-5188E02B76A2}"/>
          </ac:spMkLst>
        </pc:spChg>
        <pc:spChg chg="mod">
          <ac:chgData name="Daniel Tucker" userId="b4b72d53-9f7b-41bd-9f76-3e9e6cdb47c8" providerId="ADAL" clId="{7C2F9C7E-33FC-4480-B48A-8CAFF1FDDDB4}" dt="2023-04-24T21:43:53.222" v="1192"/>
          <ac:spMkLst>
            <pc:docMk/>
            <pc:sldMk cId="3346148303" sldId="383"/>
            <ac:spMk id="14" creationId="{93515A60-5654-42FB-8382-F58A149450C9}"/>
          </ac:spMkLst>
        </pc:spChg>
      </pc:sldChg>
      <pc:sldChg chg="addSp delSp modSp mod ord">
        <pc:chgData name="Daniel Tucker" userId="b4b72d53-9f7b-41bd-9f76-3e9e6cdb47c8" providerId="ADAL" clId="{7C2F9C7E-33FC-4480-B48A-8CAFF1FDDDB4}" dt="2023-04-24T20:46:45.838" v="281"/>
        <pc:sldMkLst>
          <pc:docMk/>
          <pc:sldMk cId="3317807248" sldId="385"/>
        </pc:sldMkLst>
        <pc:picChg chg="del">
          <ac:chgData name="Daniel Tucker" userId="b4b72d53-9f7b-41bd-9f76-3e9e6cdb47c8" providerId="ADAL" clId="{7C2F9C7E-33FC-4480-B48A-8CAFF1FDDDB4}" dt="2023-04-24T20:01:01.437" v="215" actId="478"/>
          <ac:picMkLst>
            <pc:docMk/>
            <pc:sldMk cId="3317807248" sldId="385"/>
            <ac:picMk id="4" creationId="{982EBAE0-7E47-4203-8BFC-7996A85B6A01}"/>
          </ac:picMkLst>
        </pc:picChg>
        <pc:picChg chg="add mod">
          <ac:chgData name="Daniel Tucker" userId="b4b72d53-9f7b-41bd-9f76-3e9e6cdb47c8" providerId="ADAL" clId="{7C2F9C7E-33FC-4480-B48A-8CAFF1FDDDB4}" dt="2023-04-24T20:30:22.890" v="229" actId="208"/>
          <ac:picMkLst>
            <pc:docMk/>
            <pc:sldMk cId="3317807248" sldId="385"/>
            <ac:picMk id="5" creationId="{057761B0-074D-66C6-8A47-AB388E5330BA}"/>
          </ac:picMkLst>
        </pc:picChg>
        <pc:picChg chg="del">
          <ac:chgData name="Daniel Tucker" userId="b4b72d53-9f7b-41bd-9f76-3e9e6cdb47c8" providerId="ADAL" clId="{7C2F9C7E-33FC-4480-B48A-8CAFF1FDDDB4}" dt="2023-04-24T20:01:02.883" v="216" actId="478"/>
          <ac:picMkLst>
            <pc:docMk/>
            <pc:sldMk cId="3317807248" sldId="385"/>
            <ac:picMk id="7" creationId="{D6701C56-72EF-4B3F-BDA0-E2C519C9DDEC}"/>
          </ac:picMkLst>
        </pc:picChg>
        <pc:picChg chg="add mod">
          <ac:chgData name="Daniel Tucker" userId="b4b72d53-9f7b-41bd-9f76-3e9e6cdb47c8" providerId="ADAL" clId="{7C2F9C7E-33FC-4480-B48A-8CAFF1FDDDB4}" dt="2023-04-24T20:30:24.801" v="230" actId="208"/>
          <ac:picMkLst>
            <pc:docMk/>
            <pc:sldMk cId="3317807248" sldId="385"/>
            <ac:picMk id="12" creationId="{3AEF1CF3-9038-05F2-972C-1D5EC2F15C4D}"/>
          </ac:picMkLst>
        </pc:picChg>
      </pc:sldChg>
      <pc:sldChg chg="del">
        <pc:chgData name="Daniel Tucker" userId="b4b72d53-9f7b-41bd-9f76-3e9e6cdb47c8" providerId="ADAL" clId="{7C2F9C7E-33FC-4480-B48A-8CAFF1FDDDB4}" dt="2023-04-24T18:45:20.749" v="110"/>
        <pc:sldMkLst>
          <pc:docMk/>
          <pc:sldMk cId="1452408209" sldId="386"/>
        </pc:sldMkLst>
      </pc:sldChg>
      <pc:sldChg chg="del">
        <pc:chgData name="Daniel Tucker" userId="b4b72d53-9f7b-41bd-9f76-3e9e6cdb47c8" providerId="ADAL" clId="{7C2F9C7E-33FC-4480-B48A-8CAFF1FDDDB4}" dt="2023-04-24T18:45:20.749" v="110"/>
        <pc:sldMkLst>
          <pc:docMk/>
          <pc:sldMk cId="10033019" sldId="387"/>
        </pc:sldMkLst>
      </pc:sldChg>
      <pc:sldChg chg="del">
        <pc:chgData name="Daniel Tucker" userId="b4b72d53-9f7b-41bd-9f76-3e9e6cdb47c8" providerId="ADAL" clId="{7C2F9C7E-33FC-4480-B48A-8CAFF1FDDDB4}" dt="2023-04-24T18:45:20.749" v="110"/>
        <pc:sldMkLst>
          <pc:docMk/>
          <pc:sldMk cId="1684539156" sldId="388"/>
        </pc:sldMkLst>
      </pc:sldChg>
      <pc:sldChg chg="modSp mod">
        <pc:chgData name="Daniel Tucker" userId="b4b72d53-9f7b-41bd-9f76-3e9e6cdb47c8" providerId="ADAL" clId="{7C2F9C7E-33FC-4480-B48A-8CAFF1FDDDB4}" dt="2023-04-24T21:44:32.023" v="1198"/>
        <pc:sldMkLst>
          <pc:docMk/>
          <pc:sldMk cId="1794880178" sldId="389"/>
        </pc:sldMkLst>
        <pc:spChg chg="mod">
          <ac:chgData name="Daniel Tucker" userId="b4b72d53-9f7b-41bd-9f76-3e9e6cdb47c8" providerId="ADAL" clId="{7C2F9C7E-33FC-4480-B48A-8CAFF1FDDDB4}" dt="2023-04-24T21:44:32.023" v="1198"/>
          <ac:spMkLst>
            <pc:docMk/>
            <pc:sldMk cId="1794880178" sldId="389"/>
            <ac:spMk id="13" creationId="{0623CC99-7ADD-48E8-AC1B-2A8B96882D2F}"/>
          </ac:spMkLst>
        </pc:spChg>
        <pc:spChg chg="mod">
          <ac:chgData name="Daniel Tucker" userId="b4b72d53-9f7b-41bd-9f76-3e9e6cdb47c8" providerId="ADAL" clId="{7C2F9C7E-33FC-4480-B48A-8CAFF1FDDDB4}" dt="2023-04-24T19:29:51.685" v="185" actId="1076"/>
          <ac:spMkLst>
            <pc:docMk/>
            <pc:sldMk cId="1794880178" sldId="389"/>
            <ac:spMk id="14" creationId="{7B0E8497-11FE-4349-96D1-183AAF96BA75}"/>
          </ac:spMkLst>
        </pc:spChg>
      </pc:sldChg>
      <pc:sldChg chg="addSp delSp modSp mod ord">
        <pc:chgData name="Daniel Tucker" userId="b4b72d53-9f7b-41bd-9f76-3e9e6cdb47c8" providerId="ADAL" clId="{7C2F9C7E-33FC-4480-B48A-8CAFF1FDDDB4}" dt="2023-04-24T20:47:59.767" v="357" actId="1076"/>
        <pc:sldMkLst>
          <pc:docMk/>
          <pc:sldMk cId="1006766993" sldId="390"/>
        </pc:sldMkLst>
        <pc:graphicFrameChg chg="add del mod">
          <ac:chgData name="Daniel Tucker" userId="b4b72d53-9f7b-41bd-9f76-3e9e6cdb47c8" providerId="ADAL" clId="{7C2F9C7E-33FC-4480-B48A-8CAFF1FDDDB4}" dt="2023-04-24T20:35:48.062" v="238" actId="478"/>
          <ac:graphicFrameMkLst>
            <pc:docMk/>
            <pc:sldMk cId="1006766993" sldId="390"/>
            <ac:graphicFrameMk id="2" creationId="{93E99007-9FFD-FF39-5F46-CC563DAE7559}"/>
          </ac:graphicFrameMkLst>
        </pc:graphicFrameChg>
        <pc:picChg chg="add mod">
          <ac:chgData name="Daniel Tucker" userId="b4b72d53-9f7b-41bd-9f76-3e9e6cdb47c8" providerId="ADAL" clId="{7C2F9C7E-33FC-4480-B48A-8CAFF1FDDDB4}" dt="2023-04-24T20:47:59.767" v="357" actId="1076"/>
          <ac:picMkLst>
            <pc:docMk/>
            <pc:sldMk cId="1006766993" sldId="390"/>
            <ac:picMk id="5" creationId="{C862A0DF-2190-B103-233A-6C5E286715BF}"/>
          </ac:picMkLst>
        </pc:picChg>
      </pc:sldChg>
      <pc:sldChg chg="addSp delSp modSp mod">
        <pc:chgData name="Daniel Tucker" userId="b4b72d53-9f7b-41bd-9f76-3e9e6cdb47c8" providerId="ADAL" clId="{7C2F9C7E-33FC-4480-B48A-8CAFF1FDDDB4}" dt="2023-04-24T20:47:54.142" v="356" actId="1076"/>
        <pc:sldMkLst>
          <pc:docMk/>
          <pc:sldMk cId="4282074080" sldId="391"/>
        </pc:sldMkLst>
        <pc:spChg chg="del">
          <ac:chgData name="Daniel Tucker" userId="b4b72d53-9f7b-41bd-9f76-3e9e6cdb47c8" providerId="ADAL" clId="{7C2F9C7E-33FC-4480-B48A-8CAFF1FDDDB4}" dt="2023-04-24T20:38:45.415" v="244" actId="478"/>
          <ac:spMkLst>
            <pc:docMk/>
            <pc:sldMk cId="4282074080" sldId="391"/>
            <ac:spMk id="13" creationId="{0623CC99-7ADD-48E8-AC1B-2A8B96882D2F}"/>
          </ac:spMkLst>
        </pc:spChg>
        <pc:spChg chg="del">
          <ac:chgData name="Daniel Tucker" userId="b4b72d53-9f7b-41bd-9f76-3e9e6cdb47c8" providerId="ADAL" clId="{7C2F9C7E-33FC-4480-B48A-8CAFF1FDDDB4}" dt="2023-04-24T20:39:49.373" v="247" actId="478"/>
          <ac:spMkLst>
            <pc:docMk/>
            <pc:sldMk cId="4282074080" sldId="391"/>
            <ac:spMk id="14" creationId="{7B0E8497-11FE-4349-96D1-183AAF96BA75}"/>
          </ac:spMkLst>
        </pc:spChg>
        <pc:graphicFrameChg chg="add del mod">
          <ac:chgData name="Daniel Tucker" userId="b4b72d53-9f7b-41bd-9f76-3e9e6cdb47c8" providerId="ADAL" clId="{7C2F9C7E-33FC-4480-B48A-8CAFF1FDDDB4}" dt="2023-04-24T20:41:02.510" v="251" actId="478"/>
          <ac:graphicFrameMkLst>
            <pc:docMk/>
            <pc:sldMk cId="4282074080" sldId="391"/>
            <ac:graphicFrameMk id="2" creationId="{86AA72F6-CD7A-FBCB-688F-912A449E5EB6}"/>
          </ac:graphicFrameMkLst>
        </pc:graphicFrameChg>
        <pc:picChg chg="add mod">
          <ac:chgData name="Daniel Tucker" userId="b4b72d53-9f7b-41bd-9f76-3e9e6cdb47c8" providerId="ADAL" clId="{7C2F9C7E-33FC-4480-B48A-8CAFF1FDDDB4}" dt="2023-04-24T20:47:54.142" v="356" actId="1076"/>
          <ac:picMkLst>
            <pc:docMk/>
            <pc:sldMk cId="4282074080" sldId="391"/>
            <ac:picMk id="5" creationId="{1CF3A68C-5140-31CF-2716-F427DEB76960}"/>
          </ac:picMkLst>
        </pc:picChg>
      </pc:sldChg>
      <pc:sldChg chg="addSp delSp modSp mod ord">
        <pc:chgData name="Daniel Tucker" userId="b4b72d53-9f7b-41bd-9f76-3e9e6cdb47c8" providerId="ADAL" clId="{7C2F9C7E-33FC-4480-B48A-8CAFF1FDDDB4}" dt="2023-04-24T20:47:00.591" v="286"/>
        <pc:sldMkLst>
          <pc:docMk/>
          <pc:sldMk cId="360245577" sldId="392"/>
        </pc:sldMkLst>
        <pc:spChg chg="del">
          <ac:chgData name="Daniel Tucker" userId="b4b72d53-9f7b-41bd-9f76-3e9e6cdb47c8" providerId="ADAL" clId="{7C2F9C7E-33FC-4480-B48A-8CAFF1FDDDB4}" dt="2023-04-24T20:42:49.893" v="264" actId="478"/>
          <ac:spMkLst>
            <pc:docMk/>
            <pc:sldMk cId="360245577" sldId="392"/>
            <ac:spMk id="13" creationId="{0623CC99-7ADD-48E8-AC1B-2A8B96882D2F}"/>
          </ac:spMkLst>
        </pc:spChg>
        <pc:spChg chg="del">
          <ac:chgData name="Daniel Tucker" userId="b4b72d53-9f7b-41bd-9f76-3e9e6cdb47c8" providerId="ADAL" clId="{7C2F9C7E-33FC-4480-B48A-8CAFF1FDDDB4}" dt="2023-04-24T20:42:52.945" v="265" actId="478"/>
          <ac:spMkLst>
            <pc:docMk/>
            <pc:sldMk cId="360245577" sldId="392"/>
            <ac:spMk id="14" creationId="{7B0E8497-11FE-4349-96D1-183AAF96BA75}"/>
          </ac:spMkLst>
        </pc:spChg>
        <pc:picChg chg="add mod">
          <ac:chgData name="Daniel Tucker" userId="b4b72d53-9f7b-41bd-9f76-3e9e6cdb47c8" providerId="ADAL" clId="{7C2F9C7E-33FC-4480-B48A-8CAFF1FDDDB4}" dt="2023-04-24T20:46:06.599" v="277" actId="1076"/>
          <ac:picMkLst>
            <pc:docMk/>
            <pc:sldMk cId="360245577" sldId="392"/>
            <ac:picMk id="4" creationId="{1AB3EF49-B86F-6905-F953-AF50704B9667}"/>
          </ac:picMkLst>
        </pc:picChg>
      </pc:sldChg>
      <pc:sldChg chg="new del">
        <pc:chgData name="Daniel Tucker" userId="b4b72d53-9f7b-41bd-9f76-3e9e6cdb47c8" providerId="ADAL" clId="{7C2F9C7E-33FC-4480-B48A-8CAFF1FDDDB4}" dt="2023-04-24T20:42:40.778" v="263" actId="47"/>
        <pc:sldMkLst>
          <pc:docMk/>
          <pc:sldMk cId="1846674092" sldId="392"/>
        </pc:sldMkLst>
      </pc:sldChg>
      <pc:sldChg chg="modSp mod ord">
        <pc:chgData name="Daniel Tucker" userId="b4b72d53-9f7b-41bd-9f76-3e9e6cdb47c8" providerId="ADAL" clId="{7C2F9C7E-33FC-4480-B48A-8CAFF1FDDDB4}" dt="2023-04-24T21:44:21.089" v="1197"/>
        <pc:sldMkLst>
          <pc:docMk/>
          <pc:sldMk cId="2237873917" sldId="393"/>
        </pc:sldMkLst>
        <pc:spChg chg="mod">
          <ac:chgData name="Daniel Tucker" userId="b4b72d53-9f7b-41bd-9f76-3e9e6cdb47c8" providerId="ADAL" clId="{7C2F9C7E-33FC-4480-B48A-8CAFF1FDDDB4}" dt="2023-04-24T21:44:21.089" v="1197"/>
          <ac:spMkLst>
            <pc:docMk/>
            <pc:sldMk cId="2237873917" sldId="393"/>
            <ac:spMk id="13" creationId="{0623CC99-7ADD-48E8-AC1B-2A8B96882D2F}"/>
          </ac:spMkLst>
        </pc:spChg>
        <pc:spChg chg="mod">
          <ac:chgData name="Daniel Tucker" userId="b4b72d53-9f7b-41bd-9f76-3e9e6cdb47c8" providerId="ADAL" clId="{7C2F9C7E-33FC-4480-B48A-8CAFF1FDDDB4}" dt="2023-04-24T21:44:17.454" v="1196"/>
          <ac:spMkLst>
            <pc:docMk/>
            <pc:sldMk cId="2237873917" sldId="393"/>
            <ac:spMk id="14" creationId="{7B0E8497-11FE-4349-96D1-183AAF96BA75}"/>
          </ac:spMkLst>
        </pc:spChg>
      </pc:sldChg>
      <pc:sldChg chg="addSp delSp modSp mod">
        <pc:chgData name="Daniel Tucker" userId="b4b72d53-9f7b-41bd-9f76-3e9e6cdb47c8" providerId="ADAL" clId="{7C2F9C7E-33FC-4480-B48A-8CAFF1FDDDB4}" dt="2023-04-24T21:05:00.524" v="779" actId="1076"/>
        <pc:sldMkLst>
          <pc:docMk/>
          <pc:sldMk cId="3455005449" sldId="394"/>
        </pc:sldMkLst>
        <pc:spChg chg="add mod">
          <ac:chgData name="Daniel Tucker" userId="b4b72d53-9f7b-41bd-9f76-3e9e6cdb47c8" providerId="ADAL" clId="{7C2F9C7E-33FC-4480-B48A-8CAFF1FDDDB4}" dt="2023-04-24T21:02:42.622" v="752" actId="14100"/>
          <ac:spMkLst>
            <pc:docMk/>
            <pc:sldMk cId="3455005449" sldId="394"/>
            <ac:spMk id="2" creationId="{DBE9705B-781C-F827-AB1B-1EA34F956BE1}"/>
          </ac:spMkLst>
        </pc:spChg>
        <pc:picChg chg="add del">
          <ac:chgData name="Daniel Tucker" userId="b4b72d53-9f7b-41bd-9f76-3e9e6cdb47c8" providerId="ADAL" clId="{7C2F9C7E-33FC-4480-B48A-8CAFF1FDDDB4}" dt="2023-04-24T21:03:18.198" v="754" actId="478"/>
          <ac:picMkLst>
            <pc:docMk/>
            <pc:sldMk cId="3455005449" sldId="394"/>
            <ac:picMk id="3" creationId="{AB76461C-D6CF-466F-95ED-5892DC82E75F}"/>
          </ac:picMkLst>
        </pc:picChg>
        <pc:picChg chg="del">
          <ac:chgData name="Daniel Tucker" userId="b4b72d53-9f7b-41bd-9f76-3e9e6cdb47c8" providerId="ADAL" clId="{7C2F9C7E-33FC-4480-B48A-8CAFF1FDDDB4}" dt="2023-04-24T20:48:11.430" v="358" actId="478"/>
          <ac:picMkLst>
            <pc:docMk/>
            <pc:sldMk cId="3455005449" sldId="394"/>
            <ac:picMk id="5" creationId="{1CF3A68C-5140-31CF-2716-F427DEB76960}"/>
          </ac:picMkLst>
        </pc:picChg>
        <pc:picChg chg="add mod">
          <ac:chgData name="Daniel Tucker" userId="b4b72d53-9f7b-41bd-9f76-3e9e6cdb47c8" providerId="ADAL" clId="{7C2F9C7E-33FC-4480-B48A-8CAFF1FDDDB4}" dt="2023-04-24T21:04:34.789" v="773" actId="1076"/>
          <ac:picMkLst>
            <pc:docMk/>
            <pc:sldMk cId="3455005449" sldId="394"/>
            <ac:picMk id="7" creationId="{0D432C16-12E5-4467-3F14-CC1405B11F69}"/>
          </ac:picMkLst>
        </pc:picChg>
        <pc:picChg chg="add del mod">
          <ac:chgData name="Daniel Tucker" userId="b4b72d53-9f7b-41bd-9f76-3e9e6cdb47c8" providerId="ADAL" clId="{7C2F9C7E-33FC-4480-B48A-8CAFF1FDDDB4}" dt="2023-04-24T20:55:22.170" v="624" actId="478"/>
          <ac:picMkLst>
            <pc:docMk/>
            <pc:sldMk cId="3455005449" sldId="394"/>
            <ac:picMk id="1026" creationId="{3E79A50D-1971-CF84-CDB4-035BE3115531}"/>
          </ac:picMkLst>
        </pc:picChg>
        <pc:picChg chg="add mod">
          <ac:chgData name="Daniel Tucker" userId="b4b72d53-9f7b-41bd-9f76-3e9e6cdb47c8" providerId="ADAL" clId="{7C2F9C7E-33FC-4480-B48A-8CAFF1FDDDB4}" dt="2023-04-24T21:01:38.484" v="691" actId="1076"/>
          <ac:picMkLst>
            <pc:docMk/>
            <pc:sldMk cId="3455005449" sldId="394"/>
            <ac:picMk id="1028" creationId="{59B4245E-727E-D199-7B56-5D9CAC7F4117}"/>
          </ac:picMkLst>
        </pc:picChg>
        <pc:picChg chg="add del mod">
          <ac:chgData name="Daniel Tucker" userId="b4b72d53-9f7b-41bd-9f76-3e9e6cdb47c8" providerId="ADAL" clId="{7C2F9C7E-33FC-4480-B48A-8CAFF1FDDDB4}" dt="2023-04-24T20:58:09.677" v="637" actId="478"/>
          <ac:picMkLst>
            <pc:docMk/>
            <pc:sldMk cId="3455005449" sldId="394"/>
            <ac:picMk id="1030" creationId="{4E20A1DE-E956-3FBF-5D24-F853E99EC4BF}"/>
          </ac:picMkLst>
        </pc:picChg>
        <pc:picChg chg="add mod">
          <ac:chgData name="Daniel Tucker" userId="b4b72d53-9f7b-41bd-9f76-3e9e6cdb47c8" providerId="ADAL" clId="{7C2F9C7E-33FC-4480-B48A-8CAFF1FDDDB4}" dt="2023-04-24T20:58:19.828" v="642" actId="1076"/>
          <ac:picMkLst>
            <pc:docMk/>
            <pc:sldMk cId="3455005449" sldId="394"/>
            <ac:picMk id="1032" creationId="{47AB5139-CE19-AA78-C22E-F0B7C331AE8D}"/>
          </ac:picMkLst>
        </pc:picChg>
        <pc:picChg chg="add mod">
          <ac:chgData name="Daniel Tucker" userId="b4b72d53-9f7b-41bd-9f76-3e9e6cdb47c8" providerId="ADAL" clId="{7C2F9C7E-33FC-4480-B48A-8CAFF1FDDDB4}" dt="2023-04-24T21:05:00.524" v="779" actId="1076"/>
          <ac:picMkLst>
            <pc:docMk/>
            <pc:sldMk cId="3455005449" sldId="394"/>
            <ac:picMk id="1034" creationId="{1A0F21B1-3D9E-A5DB-49D1-3A47DC9A696D}"/>
          </ac:picMkLst>
        </pc:picChg>
      </pc:sldChg>
      <pc:sldChg chg="addSp delSp modSp mod">
        <pc:chgData name="Daniel Tucker" userId="b4b72d53-9f7b-41bd-9f76-3e9e6cdb47c8" providerId="ADAL" clId="{7C2F9C7E-33FC-4480-B48A-8CAFF1FDDDB4}" dt="2023-04-24T21:05:28.758" v="785" actId="1076"/>
        <pc:sldMkLst>
          <pc:docMk/>
          <pc:sldMk cId="2392396269" sldId="395"/>
        </pc:sldMkLst>
        <pc:spChg chg="mod">
          <ac:chgData name="Daniel Tucker" userId="b4b72d53-9f7b-41bd-9f76-3e9e6cdb47c8" providerId="ADAL" clId="{7C2F9C7E-33FC-4480-B48A-8CAFF1FDDDB4}" dt="2023-04-24T21:03:44.284" v="771" actId="20577"/>
          <ac:spMkLst>
            <pc:docMk/>
            <pc:sldMk cId="2392396269" sldId="395"/>
            <ac:spMk id="4" creationId="{342AA347-D90A-43E0-9D33-A62A15F4C8EE}"/>
          </ac:spMkLst>
        </pc:spChg>
        <pc:picChg chg="add mod">
          <ac:chgData name="Daniel Tucker" userId="b4b72d53-9f7b-41bd-9f76-3e9e6cdb47c8" providerId="ADAL" clId="{7C2F9C7E-33FC-4480-B48A-8CAFF1FDDDB4}" dt="2023-04-24T21:05:28.758" v="785" actId="1076"/>
          <ac:picMkLst>
            <pc:docMk/>
            <pc:sldMk cId="2392396269" sldId="395"/>
            <ac:picMk id="2" creationId="{132D1AAF-7275-7CDC-4223-021D5374C67A}"/>
          </ac:picMkLst>
        </pc:picChg>
        <pc:picChg chg="del">
          <ac:chgData name="Daniel Tucker" userId="b4b72d53-9f7b-41bd-9f76-3e9e6cdb47c8" providerId="ADAL" clId="{7C2F9C7E-33FC-4480-B48A-8CAFF1FDDDB4}" dt="2023-04-24T21:05:22.836" v="782" actId="478"/>
          <ac:picMkLst>
            <pc:docMk/>
            <pc:sldMk cId="2392396269" sldId="395"/>
            <ac:picMk id="3" creationId="{D10AA115-7D7F-4B9A-B3F6-879BA8C89302}"/>
          </ac:picMkLst>
        </pc:picChg>
      </pc:sldChg>
      <pc:sldChg chg="addSp delSp modSp mod">
        <pc:chgData name="Daniel Tucker" userId="b4b72d53-9f7b-41bd-9f76-3e9e6cdb47c8" providerId="ADAL" clId="{7C2F9C7E-33FC-4480-B48A-8CAFF1FDDDB4}" dt="2023-04-25T19:33:49.684" v="1415" actId="478"/>
        <pc:sldMkLst>
          <pc:docMk/>
          <pc:sldMk cId="2020804315" sldId="396"/>
        </pc:sldMkLst>
        <pc:spChg chg="mod">
          <ac:chgData name="Daniel Tucker" userId="b4b72d53-9f7b-41bd-9f76-3e9e6cdb47c8" providerId="ADAL" clId="{7C2F9C7E-33FC-4480-B48A-8CAFF1FDDDB4}" dt="2023-04-24T21:43:33.148" v="1188"/>
          <ac:spMkLst>
            <pc:docMk/>
            <pc:sldMk cId="2020804315" sldId="396"/>
            <ac:spMk id="13" creationId="{0623CC99-7ADD-48E8-AC1B-2A8B96882D2F}"/>
          </ac:spMkLst>
        </pc:spChg>
        <pc:spChg chg="mod">
          <ac:chgData name="Daniel Tucker" userId="b4b72d53-9f7b-41bd-9f76-3e9e6cdb47c8" providerId="ADAL" clId="{7C2F9C7E-33FC-4480-B48A-8CAFF1FDDDB4}" dt="2023-04-24T21:43:30.181" v="1187"/>
          <ac:spMkLst>
            <pc:docMk/>
            <pc:sldMk cId="2020804315" sldId="396"/>
            <ac:spMk id="14" creationId="{7B0E8497-11FE-4349-96D1-183AAF96BA75}"/>
          </ac:spMkLst>
        </pc:spChg>
        <pc:picChg chg="add del mod">
          <ac:chgData name="Daniel Tucker" userId="b4b72d53-9f7b-41bd-9f76-3e9e6cdb47c8" providerId="ADAL" clId="{7C2F9C7E-33FC-4480-B48A-8CAFF1FDDDB4}" dt="2023-04-25T19:33:49.684" v="1415" actId="478"/>
          <ac:picMkLst>
            <pc:docMk/>
            <pc:sldMk cId="2020804315" sldId="396"/>
            <ac:picMk id="2" creationId="{0E057AAE-D516-9DC2-A994-CC2A2C0F4217}"/>
          </ac:picMkLst>
        </pc:picChg>
        <pc:picChg chg="add mod">
          <ac:chgData name="Daniel Tucker" userId="b4b72d53-9f7b-41bd-9f76-3e9e6cdb47c8" providerId="ADAL" clId="{7C2F9C7E-33FC-4480-B48A-8CAFF1FDDDB4}" dt="2023-04-25T19:33:48.473" v="1414" actId="1076"/>
          <ac:picMkLst>
            <pc:docMk/>
            <pc:sldMk cId="2020804315" sldId="396"/>
            <ac:picMk id="3" creationId="{07ACA75B-2379-0BC2-CA74-C15FCBD8827B}"/>
          </ac:picMkLst>
        </pc:picChg>
        <pc:picChg chg="del mod">
          <ac:chgData name="Daniel Tucker" userId="b4b72d53-9f7b-41bd-9f76-3e9e6cdb47c8" providerId="ADAL" clId="{7C2F9C7E-33FC-4480-B48A-8CAFF1FDDDB4}" dt="2023-04-24T21:14:47.775" v="978" actId="478"/>
          <ac:picMkLst>
            <pc:docMk/>
            <pc:sldMk cId="2020804315" sldId="396"/>
            <ac:picMk id="3" creationId="{AB76461C-D6CF-466F-95ED-5892DC82E75F}"/>
          </ac:picMkLst>
        </pc:picChg>
      </pc:sldChg>
      <pc:sldChg chg="modSp mod">
        <pc:chgData name="Daniel Tucker" userId="b4b72d53-9f7b-41bd-9f76-3e9e6cdb47c8" providerId="ADAL" clId="{7C2F9C7E-33FC-4480-B48A-8CAFF1FDDDB4}" dt="2023-04-24T21:07:56.411" v="889" actId="1036"/>
        <pc:sldMkLst>
          <pc:docMk/>
          <pc:sldMk cId="3435184568" sldId="397"/>
        </pc:sldMkLst>
        <pc:spChg chg="mod">
          <ac:chgData name="Daniel Tucker" userId="b4b72d53-9f7b-41bd-9f76-3e9e6cdb47c8" providerId="ADAL" clId="{7C2F9C7E-33FC-4480-B48A-8CAFF1FDDDB4}" dt="2023-04-24T21:07:56.411" v="889" actId="1036"/>
          <ac:spMkLst>
            <pc:docMk/>
            <pc:sldMk cId="3435184568" sldId="397"/>
            <ac:spMk id="4" creationId="{342AA347-D90A-43E0-9D33-A62A15F4C8EE}"/>
          </ac:spMkLst>
        </pc:spChg>
        <pc:picChg chg="mod">
          <ac:chgData name="Daniel Tucker" userId="b4b72d53-9f7b-41bd-9f76-3e9e6cdb47c8" providerId="ADAL" clId="{7C2F9C7E-33FC-4480-B48A-8CAFF1FDDDB4}" dt="2023-04-24T21:07:56.411" v="889" actId="1036"/>
          <ac:picMkLst>
            <pc:docMk/>
            <pc:sldMk cId="3435184568" sldId="397"/>
            <ac:picMk id="3" creationId="{D10AA115-7D7F-4B9A-B3F6-879BA8C89302}"/>
          </ac:picMkLst>
        </pc:picChg>
      </pc:sldChg>
      <pc:sldChg chg="addSp delSp modSp mod">
        <pc:chgData name="Daniel Tucker" userId="b4b72d53-9f7b-41bd-9f76-3e9e6cdb47c8" providerId="ADAL" clId="{7C2F9C7E-33FC-4480-B48A-8CAFF1FDDDB4}" dt="2023-04-25T20:15:03.783" v="2116" actId="1076"/>
        <pc:sldMkLst>
          <pc:docMk/>
          <pc:sldMk cId="404080832" sldId="398"/>
        </pc:sldMkLst>
        <pc:spChg chg="del">
          <ac:chgData name="Daniel Tucker" userId="b4b72d53-9f7b-41bd-9f76-3e9e6cdb47c8" providerId="ADAL" clId="{7C2F9C7E-33FC-4480-B48A-8CAFF1FDDDB4}" dt="2023-04-24T21:18:29.493" v="1059" actId="478"/>
          <ac:spMkLst>
            <pc:docMk/>
            <pc:sldMk cId="404080832" sldId="398"/>
            <ac:spMk id="13" creationId="{0623CC99-7ADD-48E8-AC1B-2A8B96882D2F}"/>
          </ac:spMkLst>
        </pc:spChg>
        <pc:spChg chg="mod">
          <ac:chgData name="Daniel Tucker" userId="b4b72d53-9f7b-41bd-9f76-3e9e6cdb47c8" providerId="ADAL" clId="{7C2F9C7E-33FC-4480-B48A-8CAFF1FDDDB4}" dt="2023-04-24T21:44:52.885" v="1203"/>
          <ac:spMkLst>
            <pc:docMk/>
            <pc:sldMk cId="404080832" sldId="398"/>
            <ac:spMk id="14" creationId="{7B0E8497-11FE-4349-96D1-183AAF96BA75}"/>
          </ac:spMkLst>
        </pc:spChg>
        <pc:spChg chg="add mod">
          <ac:chgData name="Daniel Tucker" userId="b4b72d53-9f7b-41bd-9f76-3e9e6cdb47c8" providerId="ADAL" clId="{7C2F9C7E-33FC-4480-B48A-8CAFF1FDDDB4}" dt="2023-04-24T21:24:52.623" v="1145" actId="1076"/>
          <ac:spMkLst>
            <pc:docMk/>
            <pc:sldMk cId="404080832" sldId="398"/>
            <ac:spMk id="15" creationId="{F55D3D7A-CDC9-EBF4-9D1D-0A806E98E87B}"/>
          </ac:spMkLst>
        </pc:spChg>
        <pc:picChg chg="del">
          <ac:chgData name="Daniel Tucker" userId="b4b72d53-9f7b-41bd-9f76-3e9e6cdb47c8" providerId="ADAL" clId="{7C2F9C7E-33FC-4480-B48A-8CAFF1FDDDB4}" dt="2023-04-24T21:19:24.910" v="1066" actId="478"/>
          <ac:picMkLst>
            <pc:docMk/>
            <pc:sldMk cId="404080832" sldId="398"/>
            <ac:picMk id="3" creationId="{AB76461C-D6CF-466F-95ED-5892DC82E75F}"/>
          </ac:picMkLst>
        </pc:picChg>
        <pc:picChg chg="add del mod">
          <ac:chgData name="Daniel Tucker" userId="b4b72d53-9f7b-41bd-9f76-3e9e6cdb47c8" providerId="ADAL" clId="{7C2F9C7E-33FC-4480-B48A-8CAFF1FDDDB4}" dt="2023-04-24T21:22:55.170" v="1114" actId="478"/>
          <ac:picMkLst>
            <pc:docMk/>
            <pc:sldMk cId="404080832" sldId="398"/>
            <ac:picMk id="4" creationId="{68D7CBB0-5EC7-16D7-8F03-E1404E0FFF8A}"/>
          </ac:picMkLst>
        </pc:picChg>
        <pc:picChg chg="add del mod">
          <ac:chgData name="Daniel Tucker" userId="b4b72d53-9f7b-41bd-9f76-3e9e6cdb47c8" providerId="ADAL" clId="{7C2F9C7E-33FC-4480-B48A-8CAFF1FDDDB4}" dt="2023-04-24T21:22:55.920" v="1115" actId="478"/>
          <ac:picMkLst>
            <pc:docMk/>
            <pc:sldMk cId="404080832" sldId="398"/>
            <ac:picMk id="7" creationId="{826C4A0D-03B5-1A5A-DE61-BD2B9F0B8962}"/>
          </ac:picMkLst>
        </pc:picChg>
        <pc:picChg chg="add mod">
          <ac:chgData name="Daniel Tucker" userId="b4b72d53-9f7b-41bd-9f76-3e9e6cdb47c8" providerId="ADAL" clId="{7C2F9C7E-33FC-4480-B48A-8CAFF1FDDDB4}" dt="2023-04-25T20:15:03.783" v="2116" actId="1076"/>
          <ac:picMkLst>
            <pc:docMk/>
            <pc:sldMk cId="404080832" sldId="398"/>
            <ac:picMk id="12" creationId="{E3422385-A616-1A38-2D68-65849296DBE4}"/>
          </ac:picMkLst>
        </pc:picChg>
      </pc:sldChg>
      <pc:sldChg chg="addSp delSp modSp mod">
        <pc:chgData name="Daniel Tucker" userId="b4b72d53-9f7b-41bd-9f76-3e9e6cdb47c8" providerId="ADAL" clId="{7C2F9C7E-33FC-4480-B48A-8CAFF1FDDDB4}" dt="2023-04-24T21:44:56.618" v="1204"/>
        <pc:sldMkLst>
          <pc:docMk/>
          <pc:sldMk cId="432212252" sldId="399"/>
        </pc:sldMkLst>
        <pc:spChg chg="add mod">
          <ac:chgData name="Daniel Tucker" userId="b4b72d53-9f7b-41bd-9f76-3e9e6cdb47c8" providerId="ADAL" clId="{7C2F9C7E-33FC-4480-B48A-8CAFF1FDDDB4}" dt="2023-04-24T21:25:57.514" v="1148" actId="20577"/>
          <ac:spMkLst>
            <pc:docMk/>
            <pc:sldMk cId="432212252" sldId="399"/>
            <ac:spMk id="2" creationId="{7D777D1A-638F-E736-1321-641C81CBE9C0}"/>
          </ac:spMkLst>
        </pc:spChg>
        <pc:spChg chg="mod">
          <ac:chgData name="Daniel Tucker" userId="b4b72d53-9f7b-41bd-9f76-3e9e6cdb47c8" providerId="ADAL" clId="{7C2F9C7E-33FC-4480-B48A-8CAFF1FDDDB4}" dt="2023-04-24T21:44:56.618" v="1204"/>
          <ac:spMkLst>
            <pc:docMk/>
            <pc:sldMk cId="432212252" sldId="399"/>
            <ac:spMk id="14" creationId="{7B0E8497-11FE-4349-96D1-183AAF96BA75}"/>
          </ac:spMkLst>
        </pc:spChg>
        <pc:picChg chg="mod">
          <ac:chgData name="Daniel Tucker" userId="b4b72d53-9f7b-41bd-9f76-3e9e6cdb47c8" providerId="ADAL" clId="{7C2F9C7E-33FC-4480-B48A-8CAFF1FDDDB4}" dt="2023-04-24T21:23:44.343" v="1127" actId="14100"/>
          <ac:picMkLst>
            <pc:docMk/>
            <pc:sldMk cId="432212252" sldId="399"/>
            <ac:picMk id="4" creationId="{68D7CBB0-5EC7-16D7-8F03-E1404E0FFF8A}"/>
          </ac:picMkLst>
        </pc:picChg>
        <pc:picChg chg="mod">
          <ac:chgData name="Daniel Tucker" userId="b4b72d53-9f7b-41bd-9f76-3e9e6cdb47c8" providerId="ADAL" clId="{7C2F9C7E-33FC-4480-B48A-8CAFF1FDDDB4}" dt="2023-04-24T21:23:47.318" v="1128" actId="14100"/>
          <ac:picMkLst>
            <pc:docMk/>
            <pc:sldMk cId="432212252" sldId="399"/>
            <ac:picMk id="7" creationId="{826C4A0D-03B5-1A5A-DE61-BD2B9F0B8962}"/>
          </ac:picMkLst>
        </pc:picChg>
        <pc:picChg chg="del">
          <ac:chgData name="Daniel Tucker" userId="b4b72d53-9f7b-41bd-9f76-3e9e6cdb47c8" providerId="ADAL" clId="{7C2F9C7E-33FC-4480-B48A-8CAFF1FDDDB4}" dt="2023-04-24T21:23:28.236" v="1125" actId="478"/>
          <ac:picMkLst>
            <pc:docMk/>
            <pc:sldMk cId="432212252" sldId="399"/>
            <ac:picMk id="12" creationId="{E3422385-A616-1A38-2D68-65849296DBE4}"/>
          </ac:picMkLst>
        </pc:picChg>
      </pc:sldChg>
      <pc:sldChg chg="addSp delSp modSp mod">
        <pc:chgData name="Daniel Tucker" userId="b4b72d53-9f7b-41bd-9f76-3e9e6cdb47c8" providerId="ADAL" clId="{7C2F9C7E-33FC-4480-B48A-8CAFF1FDDDB4}" dt="2023-04-25T21:14:13.938" v="2743" actId="20577"/>
        <pc:sldMkLst>
          <pc:docMk/>
          <pc:sldMk cId="1423078473" sldId="400"/>
        </pc:sldMkLst>
        <pc:spChg chg="add mod">
          <ac:chgData name="Daniel Tucker" userId="b4b72d53-9f7b-41bd-9f76-3e9e6cdb47c8" providerId="ADAL" clId="{7C2F9C7E-33FC-4480-B48A-8CAFF1FDDDB4}" dt="2023-04-25T21:14:13.938" v="2743" actId="20577"/>
          <ac:spMkLst>
            <pc:docMk/>
            <pc:sldMk cId="1423078473" sldId="400"/>
            <ac:spMk id="2" creationId="{98570306-05B4-232D-680E-28CF08EE00CF}"/>
          </ac:spMkLst>
        </pc:spChg>
        <pc:spChg chg="add mod">
          <ac:chgData name="Daniel Tucker" userId="b4b72d53-9f7b-41bd-9f76-3e9e6cdb47c8" providerId="ADAL" clId="{7C2F9C7E-33FC-4480-B48A-8CAFF1FDDDB4}" dt="2023-04-25T21:09:36.750" v="2620" actId="20577"/>
          <ac:spMkLst>
            <pc:docMk/>
            <pc:sldMk cId="1423078473" sldId="400"/>
            <ac:spMk id="4" creationId="{498316E2-D369-FC00-EAE7-3A4AB38447C0}"/>
          </ac:spMkLst>
        </pc:spChg>
        <pc:spChg chg="del">
          <ac:chgData name="Daniel Tucker" userId="b4b72d53-9f7b-41bd-9f76-3e9e6cdb47c8" providerId="ADAL" clId="{7C2F9C7E-33FC-4480-B48A-8CAFF1FDDDB4}" dt="2023-04-24T21:51:51.549" v="1257" actId="478"/>
          <ac:spMkLst>
            <pc:docMk/>
            <pc:sldMk cId="1423078473" sldId="400"/>
            <ac:spMk id="13" creationId="{0623CC99-7ADD-48E8-AC1B-2A8B96882D2F}"/>
          </ac:spMkLst>
        </pc:spChg>
        <pc:spChg chg="del">
          <ac:chgData name="Daniel Tucker" userId="b4b72d53-9f7b-41bd-9f76-3e9e6cdb47c8" providerId="ADAL" clId="{7C2F9C7E-33FC-4480-B48A-8CAFF1FDDDB4}" dt="2023-04-24T21:51:48.846" v="1256" actId="478"/>
          <ac:spMkLst>
            <pc:docMk/>
            <pc:sldMk cId="1423078473" sldId="400"/>
            <ac:spMk id="14" creationId="{7B0E8497-11FE-4349-96D1-183AAF96BA75}"/>
          </ac:spMkLst>
        </pc:spChg>
      </pc:sldChg>
      <pc:sldChg chg="addSp delSp modSp mod">
        <pc:chgData name="Daniel Tucker" userId="b4b72d53-9f7b-41bd-9f76-3e9e6cdb47c8" providerId="ADAL" clId="{7C2F9C7E-33FC-4480-B48A-8CAFF1FDDDB4}" dt="2023-04-25T19:32:38.037" v="1401" actId="1076"/>
        <pc:sldMkLst>
          <pc:docMk/>
          <pc:sldMk cId="3812023393" sldId="401"/>
        </pc:sldMkLst>
        <pc:spChg chg="add mod">
          <ac:chgData name="Daniel Tucker" userId="b4b72d53-9f7b-41bd-9f76-3e9e6cdb47c8" providerId="ADAL" clId="{7C2F9C7E-33FC-4480-B48A-8CAFF1FDDDB4}" dt="2023-04-25T19:31:49.345" v="1391"/>
          <ac:spMkLst>
            <pc:docMk/>
            <pc:sldMk cId="3812023393" sldId="401"/>
            <ac:spMk id="3" creationId="{CE03992E-D5B6-C306-F93C-7A02DCE26E66}"/>
          </ac:spMkLst>
        </pc:spChg>
        <pc:spChg chg="add del">
          <ac:chgData name="Daniel Tucker" userId="b4b72d53-9f7b-41bd-9f76-3e9e6cdb47c8" providerId="ADAL" clId="{7C2F9C7E-33FC-4480-B48A-8CAFF1FDDDB4}" dt="2023-04-25T19:31:07.411" v="1381" actId="478"/>
          <ac:spMkLst>
            <pc:docMk/>
            <pc:sldMk cId="3812023393" sldId="401"/>
            <ac:spMk id="13" creationId="{0623CC99-7ADD-48E8-AC1B-2A8B96882D2F}"/>
          </ac:spMkLst>
        </pc:spChg>
        <pc:spChg chg="add del mod">
          <ac:chgData name="Daniel Tucker" userId="b4b72d53-9f7b-41bd-9f76-3e9e6cdb47c8" providerId="ADAL" clId="{7C2F9C7E-33FC-4480-B48A-8CAFF1FDDDB4}" dt="2023-04-25T19:31:03.721" v="1380" actId="404"/>
          <ac:spMkLst>
            <pc:docMk/>
            <pc:sldMk cId="3812023393" sldId="401"/>
            <ac:spMk id="14" creationId="{7B0E8497-11FE-4349-96D1-183AAF96BA75}"/>
          </ac:spMkLst>
        </pc:spChg>
        <pc:picChg chg="del">
          <ac:chgData name="Daniel Tucker" userId="b4b72d53-9f7b-41bd-9f76-3e9e6cdb47c8" providerId="ADAL" clId="{7C2F9C7E-33FC-4480-B48A-8CAFF1FDDDB4}" dt="2023-04-25T19:32:31.559" v="1400" actId="478"/>
          <ac:picMkLst>
            <pc:docMk/>
            <pc:sldMk cId="3812023393" sldId="401"/>
            <ac:picMk id="2" creationId="{2243FFDC-400F-FCAF-1922-7C949A1B996D}"/>
          </ac:picMkLst>
        </pc:picChg>
        <pc:picChg chg="add mod">
          <ac:chgData name="Daniel Tucker" userId="b4b72d53-9f7b-41bd-9f76-3e9e6cdb47c8" providerId="ADAL" clId="{7C2F9C7E-33FC-4480-B48A-8CAFF1FDDDB4}" dt="2023-04-25T19:32:38.037" v="1401" actId="1076"/>
          <ac:picMkLst>
            <pc:docMk/>
            <pc:sldMk cId="3812023393" sldId="401"/>
            <ac:picMk id="4" creationId="{65D29C49-8602-9E53-187B-6C58EE26A476}"/>
          </ac:picMkLst>
        </pc:picChg>
      </pc:sldChg>
      <pc:sldChg chg="addSp delSp modSp mod">
        <pc:chgData name="Daniel Tucker" userId="b4b72d53-9f7b-41bd-9f76-3e9e6cdb47c8" providerId="ADAL" clId="{7C2F9C7E-33FC-4480-B48A-8CAFF1FDDDB4}" dt="2023-04-25T19:33:21.992" v="1408" actId="1076"/>
        <pc:sldMkLst>
          <pc:docMk/>
          <pc:sldMk cId="2036187436" sldId="402"/>
        </pc:sldMkLst>
        <pc:spChg chg="del">
          <ac:chgData name="Daniel Tucker" userId="b4b72d53-9f7b-41bd-9f76-3e9e6cdb47c8" providerId="ADAL" clId="{7C2F9C7E-33FC-4480-B48A-8CAFF1FDDDB4}" dt="2023-04-25T19:32:51.930" v="1403" actId="478"/>
          <ac:spMkLst>
            <pc:docMk/>
            <pc:sldMk cId="2036187436" sldId="402"/>
            <ac:spMk id="13" creationId="{0623CC99-7ADD-48E8-AC1B-2A8B96882D2F}"/>
          </ac:spMkLst>
        </pc:spChg>
        <pc:spChg chg="del">
          <ac:chgData name="Daniel Tucker" userId="b4b72d53-9f7b-41bd-9f76-3e9e6cdb47c8" providerId="ADAL" clId="{7C2F9C7E-33FC-4480-B48A-8CAFF1FDDDB4}" dt="2023-04-25T19:32:50.437" v="1402" actId="478"/>
          <ac:spMkLst>
            <pc:docMk/>
            <pc:sldMk cId="2036187436" sldId="402"/>
            <ac:spMk id="14" creationId="{7B0E8497-11FE-4349-96D1-183AAF96BA75}"/>
          </ac:spMkLst>
        </pc:spChg>
        <pc:picChg chg="add mod">
          <ac:chgData name="Daniel Tucker" userId="b4b72d53-9f7b-41bd-9f76-3e9e6cdb47c8" providerId="ADAL" clId="{7C2F9C7E-33FC-4480-B48A-8CAFF1FDDDB4}" dt="2023-04-25T19:33:08.740" v="1405" actId="1076"/>
          <ac:picMkLst>
            <pc:docMk/>
            <pc:sldMk cId="2036187436" sldId="402"/>
            <ac:picMk id="3" creationId="{2EE32743-3A4C-8470-8819-3DEB70632D8B}"/>
          </ac:picMkLst>
        </pc:picChg>
        <pc:picChg chg="add mod">
          <ac:chgData name="Daniel Tucker" userId="b4b72d53-9f7b-41bd-9f76-3e9e6cdb47c8" providerId="ADAL" clId="{7C2F9C7E-33FC-4480-B48A-8CAFF1FDDDB4}" dt="2023-04-25T19:33:21.992" v="1408" actId="1076"/>
          <ac:picMkLst>
            <pc:docMk/>
            <pc:sldMk cId="2036187436" sldId="402"/>
            <ac:picMk id="4" creationId="{36B73539-FF01-EAD9-5585-950D7A62A3B8}"/>
          </ac:picMkLst>
        </pc:picChg>
        <pc:picChg chg="add mod">
          <ac:chgData name="Daniel Tucker" userId="b4b72d53-9f7b-41bd-9f76-3e9e6cdb47c8" providerId="ADAL" clId="{7C2F9C7E-33FC-4480-B48A-8CAFF1FDDDB4}" dt="2023-04-25T19:33:17.909" v="1407" actId="14100"/>
          <ac:picMkLst>
            <pc:docMk/>
            <pc:sldMk cId="2036187436" sldId="402"/>
            <ac:picMk id="5" creationId="{14A7967E-80AA-DD41-70A9-7638C5F80253}"/>
          </ac:picMkLst>
        </pc:picChg>
        <pc:picChg chg="add mod">
          <ac:chgData name="Daniel Tucker" userId="b4b72d53-9f7b-41bd-9f76-3e9e6cdb47c8" providerId="ADAL" clId="{7C2F9C7E-33FC-4480-B48A-8CAFF1FDDDB4}" dt="2023-04-25T19:33:11.827" v="1406" actId="1076"/>
          <ac:picMkLst>
            <pc:docMk/>
            <pc:sldMk cId="2036187436" sldId="402"/>
            <ac:picMk id="7" creationId="{F52CE6B8-9C15-B616-2570-05C2368313A8}"/>
          </ac:picMkLst>
        </pc:picChg>
      </pc:sldChg>
      <pc:sldChg chg="addSp delSp modSp mod">
        <pc:chgData name="Daniel Tucker" userId="b4b72d53-9f7b-41bd-9f76-3e9e6cdb47c8" providerId="ADAL" clId="{7C2F9C7E-33FC-4480-B48A-8CAFF1FDDDB4}" dt="2023-04-27T01:40:19.042" v="2850" actId="20577"/>
        <pc:sldMkLst>
          <pc:docMk/>
          <pc:sldMk cId="688607760" sldId="403"/>
        </pc:sldMkLst>
        <pc:spChg chg="del">
          <ac:chgData name="Daniel Tucker" userId="b4b72d53-9f7b-41bd-9f76-3e9e6cdb47c8" providerId="ADAL" clId="{7C2F9C7E-33FC-4480-B48A-8CAFF1FDDDB4}" dt="2023-04-25T19:34:15.202" v="1417" actId="478"/>
          <ac:spMkLst>
            <pc:docMk/>
            <pc:sldMk cId="688607760" sldId="403"/>
            <ac:spMk id="2" creationId="{4F079F31-90F8-343E-7DFE-F24A08B95DC3}"/>
          </ac:spMkLst>
        </pc:spChg>
        <pc:spChg chg="del">
          <ac:chgData name="Daniel Tucker" userId="b4b72d53-9f7b-41bd-9f76-3e9e6cdb47c8" providerId="ADAL" clId="{7C2F9C7E-33FC-4480-B48A-8CAFF1FDDDB4}" dt="2023-04-25T19:34:16.864" v="1418" actId="478"/>
          <ac:spMkLst>
            <pc:docMk/>
            <pc:sldMk cId="688607760" sldId="403"/>
            <ac:spMk id="3" creationId="{A3BFA497-FA09-B2F1-4E4C-CD0AC960EE22}"/>
          </ac:spMkLst>
        </pc:spChg>
        <pc:spChg chg="add mod">
          <ac:chgData name="Daniel Tucker" userId="b4b72d53-9f7b-41bd-9f76-3e9e6cdb47c8" providerId="ADAL" clId="{7C2F9C7E-33FC-4480-B48A-8CAFF1FDDDB4}" dt="2023-04-25T19:38:51.841" v="1481" actId="1076"/>
          <ac:spMkLst>
            <pc:docMk/>
            <pc:sldMk cId="688607760" sldId="403"/>
            <ac:spMk id="6" creationId="{0795AB47-30F9-E354-DEA0-81414B699E09}"/>
          </ac:spMkLst>
        </pc:spChg>
        <pc:spChg chg="add mod">
          <ac:chgData name="Daniel Tucker" userId="b4b72d53-9f7b-41bd-9f76-3e9e6cdb47c8" providerId="ADAL" clId="{7C2F9C7E-33FC-4480-B48A-8CAFF1FDDDB4}" dt="2023-04-27T01:40:19.042" v="2850" actId="20577"/>
          <ac:spMkLst>
            <pc:docMk/>
            <pc:sldMk cId="688607760" sldId="403"/>
            <ac:spMk id="7" creationId="{24B85D69-9B21-4E25-C194-6110351CC1D0}"/>
          </ac:spMkLst>
        </pc:spChg>
        <pc:picChg chg="add mod">
          <ac:chgData name="Daniel Tucker" userId="b4b72d53-9f7b-41bd-9f76-3e9e6cdb47c8" providerId="ADAL" clId="{7C2F9C7E-33FC-4480-B48A-8CAFF1FDDDB4}" dt="2023-04-25T19:34:38.257" v="1421" actId="1076"/>
          <ac:picMkLst>
            <pc:docMk/>
            <pc:sldMk cId="688607760" sldId="403"/>
            <ac:picMk id="5" creationId="{BFC6C9E5-950D-13BE-B470-8A6E198C84B8}"/>
          </ac:picMkLst>
        </pc:picChg>
        <pc:picChg chg="del">
          <ac:chgData name="Daniel Tucker" userId="b4b72d53-9f7b-41bd-9f76-3e9e6cdb47c8" providerId="ADAL" clId="{7C2F9C7E-33FC-4480-B48A-8CAFF1FDDDB4}" dt="2023-04-25T19:34:13.007" v="1416" actId="478"/>
          <ac:picMkLst>
            <pc:docMk/>
            <pc:sldMk cId="688607760" sldId="403"/>
            <ac:picMk id="19458" creationId="{59EDFE57-DE3E-4164-8081-6C788805F830}"/>
          </ac:picMkLst>
        </pc:picChg>
      </pc:sldChg>
      <pc:sldChg chg="addSp delSp modSp mod">
        <pc:chgData name="Daniel Tucker" userId="b4b72d53-9f7b-41bd-9f76-3e9e6cdb47c8" providerId="ADAL" clId="{7C2F9C7E-33FC-4480-B48A-8CAFF1FDDDB4}" dt="2023-04-25T19:37:11.838" v="1457" actId="14100"/>
        <pc:sldMkLst>
          <pc:docMk/>
          <pc:sldMk cId="439443979" sldId="404"/>
        </pc:sldMkLst>
        <pc:spChg chg="del">
          <ac:chgData name="Daniel Tucker" userId="b4b72d53-9f7b-41bd-9f76-3e9e6cdb47c8" providerId="ADAL" clId="{7C2F9C7E-33FC-4480-B48A-8CAFF1FDDDB4}" dt="2023-04-25T19:36:24.018" v="1447" actId="478"/>
          <ac:spMkLst>
            <pc:docMk/>
            <pc:sldMk cId="439443979" sldId="404"/>
            <ac:spMk id="2" creationId="{4F079F31-90F8-343E-7DFE-F24A08B95DC3}"/>
          </ac:spMkLst>
        </pc:spChg>
        <pc:spChg chg="del">
          <ac:chgData name="Daniel Tucker" userId="b4b72d53-9f7b-41bd-9f76-3e9e6cdb47c8" providerId="ADAL" clId="{7C2F9C7E-33FC-4480-B48A-8CAFF1FDDDB4}" dt="2023-04-25T19:36:25.482" v="1448" actId="478"/>
          <ac:spMkLst>
            <pc:docMk/>
            <pc:sldMk cId="439443979" sldId="404"/>
            <ac:spMk id="3" creationId="{A3BFA497-FA09-B2F1-4E4C-CD0AC960EE22}"/>
          </ac:spMkLst>
        </pc:spChg>
        <pc:picChg chg="add mod">
          <ac:chgData name="Daniel Tucker" userId="b4b72d53-9f7b-41bd-9f76-3e9e6cdb47c8" providerId="ADAL" clId="{7C2F9C7E-33FC-4480-B48A-8CAFF1FDDDB4}" dt="2023-04-25T19:36:55.651" v="1454" actId="1076"/>
          <ac:picMkLst>
            <pc:docMk/>
            <pc:sldMk cId="439443979" sldId="404"/>
            <ac:picMk id="5" creationId="{9458CB94-9279-D436-6AB2-B5C886635B0F}"/>
          </ac:picMkLst>
        </pc:picChg>
        <pc:picChg chg="add mod">
          <ac:chgData name="Daniel Tucker" userId="b4b72d53-9f7b-41bd-9f76-3e9e6cdb47c8" providerId="ADAL" clId="{7C2F9C7E-33FC-4480-B48A-8CAFF1FDDDB4}" dt="2023-04-25T19:37:11.838" v="1457" actId="14100"/>
          <ac:picMkLst>
            <pc:docMk/>
            <pc:sldMk cId="439443979" sldId="404"/>
            <ac:picMk id="6" creationId="{74564F99-6D3B-E0DB-F70E-14D0F1FCFFAE}"/>
          </ac:picMkLst>
        </pc:picChg>
        <pc:picChg chg="add mod">
          <ac:chgData name="Daniel Tucker" userId="b4b72d53-9f7b-41bd-9f76-3e9e6cdb47c8" providerId="ADAL" clId="{7C2F9C7E-33FC-4480-B48A-8CAFF1FDDDB4}" dt="2023-04-25T19:36:55.651" v="1454" actId="1076"/>
          <ac:picMkLst>
            <pc:docMk/>
            <pc:sldMk cId="439443979" sldId="404"/>
            <ac:picMk id="7" creationId="{A94907AA-56E9-E49D-6FCE-61EFD191D266}"/>
          </ac:picMkLst>
        </pc:picChg>
        <pc:picChg chg="add mod">
          <ac:chgData name="Daniel Tucker" userId="b4b72d53-9f7b-41bd-9f76-3e9e6cdb47c8" providerId="ADAL" clId="{7C2F9C7E-33FC-4480-B48A-8CAFF1FDDDB4}" dt="2023-04-25T19:36:55.651" v="1454" actId="1076"/>
          <ac:picMkLst>
            <pc:docMk/>
            <pc:sldMk cId="439443979" sldId="404"/>
            <ac:picMk id="8" creationId="{2DAF9F02-6BBE-FE37-C019-DF4FA7BF7167}"/>
          </ac:picMkLst>
        </pc:picChg>
        <pc:picChg chg="add mod">
          <ac:chgData name="Daniel Tucker" userId="b4b72d53-9f7b-41bd-9f76-3e9e6cdb47c8" providerId="ADAL" clId="{7C2F9C7E-33FC-4480-B48A-8CAFF1FDDDB4}" dt="2023-04-25T19:37:01.543" v="1456" actId="14100"/>
          <ac:picMkLst>
            <pc:docMk/>
            <pc:sldMk cId="439443979" sldId="404"/>
            <ac:picMk id="12" creationId="{D549C9FD-943E-CD40-C4D1-D2FAD6DAD90E}"/>
          </ac:picMkLst>
        </pc:picChg>
        <pc:picChg chg="add mod">
          <ac:chgData name="Daniel Tucker" userId="b4b72d53-9f7b-41bd-9f76-3e9e6cdb47c8" providerId="ADAL" clId="{7C2F9C7E-33FC-4480-B48A-8CAFF1FDDDB4}" dt="2023-04-25T19:36:45.698" v="1451"/>
          <ac:picMkLst>
            <pc:docMk/>
            <pc:sldMk cId="439443979" sldId="404"/>
            <ac:picMk id="13" creationId="{008C13CC-A015-2AEE-AA6B-5221C2D2CE51}"/>
          </ac:picMkLst>
        </pc:picChg>
        <pc:picChg chg="del">
          <ac:chgData name="Daniel Tucker" userId="b4b72d53-9f7b-41bd-9f76-3e9e6cdb47c8" providerId="ADAL" clId="{7C2F9C7E-33FC-4480-B48A-8CAFF1FDDDB4}" dt="2023-04-25T19:36:22.618" v="1446" actId="478"/>
          <ac:picMkLst>
            <pc:docMk/>
            <pc:sldMk cId="439443979" sldId="404"/>
            <ac:picMk id="19458" creationId="{59EDFE57-DE3E-4164-8081-6C788805F830}"/>
          </ac:picMkLst>
        </pc:picChg>
      </pc:sldChg>
      <pc:sldChg chg="addSp delSp modSp mod">
        <pc:chgData name="Daniel Tucker" userId="b4b72d53-9f7b-41bd-9f76-3e9e6cdb47c8" providerId="ADAL" clId="{7C2F9C7E-33FC-4480-B48A-8CAFF1FDDDB4}" dt="2023-04-25T20:13:13.922" v="2115" actId="20577"/>
        <pc:sldMkLst>
          <pc:docMk/>
          <pc:sldMk cId="1369519409" sldId="405"/>
        </pc:sldMkLst>
        <pc:spChg chg="mod">
          <ac:chgData name="Daniel Tucker" userId="b4b72d53-9f7b-41bd-9f76-3e9e6cdb47c8" providerId="ADAL" clId="{7C2F9C7E-33FC-4480-B48A-8CAFF1FDDDB4}" dt="2023-04-25T19:55:22.890" v="1491" actId="1076"/>
          <ac:spMkLst>
            <pc:docMk/>
            <pc:sldMk cId="1369519409" sldId="405"/>
            <ac:spMk id="4" creationId="{342AA347-D90A-43E0-9D33-A62A15F4C8EE}"/>
          </ac:spMkLst>
        </pc:spChg>
        <pc:spChg chg="add mod">
          <ac:chgData name="Daniel Tucker" userId="b4b72d53-9f7b-41bd-9f76-3e9e6cdb47c8" providerId="ADAL" clId="{7C2F9C7E-33FC-4480-B48A-8CAFF1FDDDB4}" dt="2023-04-25T20:13:13.922" v="2115" actId="20577"/>
          <ac:spMkLst>
            <pc:docMk/>
            <pc:sldMk cId="1369519409" sldId="405"/>
            <ac:spMk id="5" creationId="{5CC5157D-B3BC-07FA-96DC-6FA870163771}"/>
          </ac:spMkLst>
        </pc:spChg>
        <pc:picChg chg="del">
          <ac:chgData name="Daniel Tucker" userId="b4b72d53-9f7b-41bd-9f76-3e9e6cdb47c8" providerId="ADAL" clId="{7C2F9C7E-33FC-4480-B48A-8CAFF1FDDDB4}" dt="2023-04-25T19:54:57.976" v="1483" actId="478"/>
          <ac:picMkLst>
            <pc:docMk/>
            <pc:sldMk cId="1369519409" sldId="405"/>
            <ac:picMk id="2" creationId="{132D1AAF-7275-7CDC-4223-021D5374C67A}"/>
          </ac:picMkLst>
        </pc:picChg>
        <pc:picChg chg="add mod">
          <ac:chgData name="Daniel Tucker" userId="b4b72d53-9f7b-41bd-9f76-3e9e6cdb47c8" providerId="ADAL" clId="{7C2F9C7E-33FC-4480-B48A-8CAFF1FDDDB4}" dt="2023-04-25T19:55:20.292" v="1490" actId="1076"/>
          <ac:picMkLst>
            <pc:docMk/>
            <pc:sldMk cId="1369519409" sldId="405"/>
            <ac:picMk id="3" creationId="{C1B4B6FA-117D-EC00-E8F6-B14F82EA29B8}"/>
          </ac:picMkLst>
        </pc:picChg>
      </pc:sldChg>
      <pc:sldChg chg="modSp mod">
        <pc:chgData name="Daniel Tucker" userId="b4b72d53-9f7b-41bd-9f76-3e9e6cdb47c8" providerId="ADAL" clId="{7C2F9C7E-33FC-4480-B48A-8CAFF1FDDDB4}" dt="2023-04-25T20:13:05.724" v="2111" actId="207"/>
        <pc:sldMkLst>
          <pc:docMk/>
          <pc:sldMk cId="4058186597" sldId="406"/>
        </pc:sldMkLst>
        <pc:spChg chg="mod">
          <ac:chgData name="Daniel Tucker" userId="b4b72d53-9f7b-41bd-9f76-3e9e6cdb47c8" providerId="ADAL" clId="{7C2F9C7E-33FC-4480-B48A-8CAFF1FDDDB4}" dt="2023-04-25T20:13:05.724" v="2111" actId="207"/>
          <ac:spMkLst>
            <pc:docMk/>
            <pc:sldMk cId="4058186597" sldId="406"/>
            <ac:spMk id="5" creationId="{5CC5157D-B3BC-07FA-96DC-6FA870163771}"/>
          </ac:spMkLst>
        </pc:spChg>
      </pc:sldChg>
      <pc:sldChg chg="addSp modSp mod">
        <pc:chgData name="Daniel Tucker" userId="b4b72d53-9f7b-41bd-9f76-3e9e6cdb47c8" providerId="ADAL" clId="{7C2F9C7E-33FC-4480-B48A-8CAFF1FDDDB4}" dt="2023-04-25T21:12:37.007" v="2741" actId="14100"/>
        <pc:sldMkLst>
          <pc:docMk/>
          <pc:sldMk cId="1179224879" sldId="407"/>
        </pc:sldMkLst>
        <pc:spChg chg="mod">
          <ac:chgData name="Daniel Tucker" userId="b4b72d53-9f7b-41bd-9f76-3e9e6cdb47c8" providerId="ADAL" clId="{7C2F9C7E-33FC-4480-B48A-8CAFF1FDDDB4}" dt="2023-04-25T21:12:37.007" v="2741" actId="14100"/>
          <ac:spMkLst>
            <pc:docMk/>
            <pc:sldMk cId="1179224879" sldId="407"/>
            <ac:spMk id="2" creationId="{98570306-05B4-232D-680E-28CF08EE00CF}"/>
          </ac:spMkLst>
        </pc:spChg>
        <pc:spChg chg="add mod">
          <ac:chgData name="Daniel Tucker" userId="b4b72d53-9f7b-41bd-9f76-3e9e6cdb47c8" providerId="ADAL" clId="{7C2F9C7E-33FC-4480-B48A-8CAFF1FDDDB4}" dt="2023-04-25T21:08:32.660" v="2601" actId="1076"/>
          <ac:spMkLst>
            <pc:docMk/>
            <pc:sldMk cId="1179224879" sldId="407"/>
            <ac:spMk id="4" creationId="{81B87E6B-2F35-DA2B-8041-9C094E439A55}"/>
          </ac:spMkLst>
        </pc:spChg>
      </pc:sldChg>
      <pc:sldChg chg="addSp delSp modSp mod">
        <pc:chgData name="Daniel Tucker" userId="b4b72d53-9f7b-41bd-9f76-3e9e6cdb47c8" providerId="ADAL" clId="{7C2F9C7E-33FC-4480-B48A-8CAFF1FDDDB4}" dt="2023-04-25T21:30:21.190" v="2815" actId="1076"/>
        <pc:sldMkLst>
          <pc:docMk/>
          <pc:sldMk cId="1222390428" sldId="408"/>
        </pc:sldMkLst>
        <pc:spChg chg="del">
          <ac:chgData name="Daniel Tucker" userId="b4b72d53-9f7b-41bd-9f76-3e9e6cdb47c8" providerId="ADAL" clId="{7C2F9C7E-33FC-4480-B48A-8CAFF1FDDDB4}" dt="2023-04-25T20:58:55.217" v="2224" actId="478"/>
          <ac:spMkLst>
            <pc:docMk/>
            <pc:sldMk cId="1222390428" sldId="408"/>
            <ac:spMk id="2" creationId="{98570306-05B4-232D-680E-28CF08EE00CF}"/>
          </ac:spMkLst>
        </pc:spChg>
        <pc:spChg chg="add mod">
          <ac:chgData name="Daniel Tucker" userId="b4b72d53-9f7b-41bd-9f76-3e9e6cdb47c8" providerId="ADAL" clId="{7C2F9C7E-33FC-4480-B48A-8CAFF1FDDDB4}" dt="2023-04-25T21:29:47.891" v="2792" actId="1076"/>
          <ac:spMkLst>
            <pc:docMk/>
            <pc:sldMk cId="1222390428" sldId="408"/>
            <ac:spMk id="4" creationId="{89453377-8673-09A3-556D-1879C1D828DE}"/>
          </ac:spMkLst>
        </pc:spChg>
        <pc:spChg chg="add mod">
          <ac:chgData name="Daniel Tucker" userId="b4b72d53-9f7b-41bd-9f76-3e9e6cdb47c8" providerId="ADAL" clId="{7C2F9C7E-33FC-4480-B48A-8CAFF1FDDDB4}" dt="2023-04-25T21:30:21.190" v="2815" actId="1076"/>
          <ac:spMkLst>
            <pc:docMk/>
            <pc:sldMk cId="1222390428" sldId="408"/>
            <ac:spMk id="5" creationId="{74F097DF-0678-ADEA-3F5C-F60EB329FC6E}"/>
          </ac:spMkLst>
        </pc:spChg>
        <pc:picChg chg="add del mod">
          <ac:chgData name="Daniel Tucker" userId="b4b72d53-9f7b-41bd-9f76-3e9e6cdb47c8" providerId="ADAL" clId="{7C2F9C7E-33FC-4480-B48A-8CAFF1FDDDB4}" dt="2023-04-25T21:04:07.936" v="2421" actId="478"/>
          <ac:picMkLst>
            <pc:docMk/>
            <pc:sldMk cId="1222390428" sldId="408"/>
            <ac:picMk id="2050" creationId="{DB34EA7C-29E6-7EBF-F41E-F18F504172FF}"/>
          </ac:picMkLst>
        </pc:picChg>
        <pc:picChg chg="add mod">
          <ac:chgData name="Daniel Tucker" userId="b4b72d53-9f7b-41bd-9f76-3e9e6cdb47c8" providerId="ADAL" clId="{7C2F9C7E-33FC-4480-B48A-8CAFF1FDDDB4}" dt="2023-04-25T21:04:16.256" v="2424" actId="1440"/>
          <ac:picMkLst>
            <pc:docMk/>
            <pc:sldMk cId="1222390428" sldId="408"/>
            <ac:picMk id="2052" creationId="{38837A71-3256-CEC8-649B-77F693C07C13}"/>
          </ac:picMkLst>
        </pc:picChg>
      </pc:sldChg>
      <pc:sldChg chg="addSp delSp modSp mod">
        <pc:chgData name="Daniel Tucker" userId="b4b72d53-9f7b-41bd-9f76-3e9e6cdb47c8" providerId="ADAL" clId="{7C2F9C7E-33FC-4480-B48A-8CAFF1FDDDB4}" dt="2023-04-25T21:16:45.056" v="2745" actId="14100"/>
        <pc:sldMkLst>
          <pc:docMk/>
          <pc:sldMk cId="2956601524" sldId="409"/>
        </pc:sldMkLst>
        <pc:spChg chg="del">
          <ac:chgData name="Daniel Tucker" userId="b4b72d53-9f7b-41bd-9f76-3e9e6cdb47c8" providerId="ADAL" clId="{7C2F9C7E-33FC-4480-B48A-8CAFF1FDDDB4}" dt="2023-04-25T20:55:44.514" v="2209" actId="478"/>
          <ac:spMkLst>
            <pc:docMk/>
            <pc:sldMk cId="2956601524" sldId="409"/>
            <ac:spMk id="2" creationId="{98570306-05B4-232D-680E-28CF08EE00CF}"/>
          </ac:spMkLst>
        </pc:spChg>
        <pc:picChg chg="add mod modCrop">
          <ac:chgData name="Daniel Tucker" userId="b4b72d53-9f7b-41bd-9f76-3e9e6cdb47c8" providerId="ADAL" clId="{7C2F9C7E-33FC-4480-B48A-8CAFF1FDDDB4}" dt="2023-04-25T20:56:34.588" v="2215" actId="732"/>
          <ac:picMkLst>
            <pc:docMk/>
            <pc:sldMk cId="2956601524" sldId="409"/>
            <ac:picMk id="5" creationId="{97D229ED-99AB-02D3-7FB1-BE1A42F7D134}"/>
          </ac:picMkLst>
        </pc:picChg>
        <pc:picChg chg="add mod">
          <ac:chgData name="Daniel Tucker" userId="b4b72d53-9f7b-41bd-9f76-3e9e6cdb47c8" providerId="ADAL" clId="{7C2F9C7E-33FC-4480-B48A-8CAFF1FDDDB4}" dt="2023-04-25T20:58:04.324" v="2223" actId="14100"/>
          <ac:picMkLst>
            <pc:docMk/>
            <pc:sldMk cId="2956601524" sldId="409"/>
            <ac:picMk id="8" creationId="{9DB13DE9-E857-99E1-9D95-4FB345318D58}"/>
          </ac:picMkLst>
        </pc:picChg>
        <pc:picChg chg="add mod">
          <ac:chgData name="Daniel Tucker" userId="b4b72d53-9f7b-41bd-9f76-3e9e6cdb47c8" providerId="ADAL" clId="{7C2F9C7E-33FC-4480-B48A-8CAFF1FDDDB4}" dt="2023-04-25T21:16:45.056" v="2745" actId="14100"/>
          <ac:picMkLst>
            <pc:docMk/>
            <pc:sldMk cId="2956601524" sldId="409"/>
            <ac:picMk id="13" creationId="{B216502D-D8AB-7E15-312F-3F943C7B3410}"/>
          </ac:picMkLst>
        </pc:picChg>
      </pc:sldChg>
      <pc:sldChg chg="addSp delSp modSp mod">
        <pc:chgData name="Daniel Tucker" userId="b4b72d53-9f7b-41bd-9f76-3e9e6cdb47c8" providerId="ADAL" clId="{7C2F9C7E-33FC-4480-B48A-8CAFF1FDDDB4}" dt="2023-04-26T21:10:39.795" v="2844" actId="1440"/>
        <pc:sldMkLst>
          <pc:docMk/>
          <pc:sldMk cId="3516264090" sldId="410"/>
        </pc:sldMkLst>
        <pc:spChg chg="del">
          <ac:chgData name="Daniel Tucker" userId="b4b72d53-9f7b-41bd-9f76-3e9e6cdb47c8" providerId="ADAL" clId="{7C2F9C7E-33FC-4480-B48A-8CAFF1FDDDB4}" dt="2023-04-25T20:52:53.907" v="2153" actId="478"/>
          <ac:spMkLst>
            <pc:docMk/>
            <pc:sldMk cId="3516264090" sldId="410"/>
            <ac:spMk id="2" creationId="{98570306-05B4-232D-680E-28CF08EE00CF}"/>
          </ac:spMkLst>
        </pc:spChg>
        <pc:spChg chg="add mod">
          <ac:chgData name="Daniel Tucker" userId="b4b72d53-9f7b-41bd-9f76-3e9e6cdb47c8" providerId="ADAL" clId="{7C2F9C7E-33FC-4480-B48A-8CAFF1FDDDB4}" dt="2023-04-25T20:54:40.287" v="2206" actId="207"/>
          <ac:spMkLst>
            <pc:docMk/>
            <pc:sldMk cId="3516264090" sldId="410"/>
            <ac:spMk id="4" creationId="{96228EC0-A3F3-167B-5578-E29195A703C2}"/>
          </ac:spMkLst>
        </pc:spChg>
        <pc:picChg chg="add mod">
          <ac:chgData name="Daniel Tucker" userId="b4b72d53-9f7b-41bd-9f76-3e9e6cdb47c8" providerId="ADAL" clId="{7C2F9C7E-33FC-4480-B48A-8CAFF1FDDDB4}" dt="2023-04-26T21:10:39.795" v="2844" actId="1440"/>
          <ac:picMkLst>
            <pc:docMk/>
            <pc:sldMk cId="3516264090" sldId="410"/>
            <ac:picMk id="1026" creationId="{3F3F1D40-35CD-B43D-0669-1056EC8C41A4}"/>
          </ac:picMkLst>
        </pc:picChg>
      </pc:sldChg>
      <pc:sldChg chg="addSp delSp modSp mod">
        <pc:chgData name="Daniel Tucker" userId="b4b72d53-9f7b-41bd-9f76-3e9e6cdb47c8" providerId="ADAL" clId="{7C2F9C7E-33FC-4480-B48A-8CAFF1FDDDB4}" dt="2023-04-26T21:09:30.588" v="2825" actId="1440"/>
        <pc:sldMkLst>
          <pc:docMk/>
          <pc:sldMk cId="2761068376" sldId="411"/>
        </pc:sldMkLst>
        <pc:picChg chg="del">
          <ac:chgData name="Daniel Tucker" userId="b4b72d53-9f7b-41bd-9f76-3e9e6cdb47c8" providerId="ADAL" clId="{7C2F9C7E-33FC-4480-B48A-8CAFF1FDDDB4}" dt="2023-04-26T21:08:51.630" v="2817" actId="478"/>
          <ac:picMkLst>
            <pc:docMk/>
            <pc:sldMk cId="2761068376" sldId="411"/>
            <ac:picMk id="5" creationId="{057761B0-074D-66C6-8A47-AB388E5330BA}"/>
          </ac:picMkLst>
        </pc:picChg>
        <pc:picChg chg="del">
          <ac:chgData name="Daniel Tucker" userId="b4b72d53-9f7b-41bd-9f76-3e9e6cdb47c8" providerId="ADAL" clId="{7C2F9C7E-33FC-4480-B48A-8CAFF1FDDDB4}" dt="2023-04-26T21:08:52.467" v="2818" actId="478"/>
          <ac:picMkLst>
            <pc:docMk/>
            <pc:sldMk cId="2761068376" sldId="411"/>
            <ac:picMk id="12" creationId="{3AEF1CF3-9038-05F2-972C-1D5EC2F15C4D}"/>
          </ac:picMkLst>
        </pc:picChg>
        <pc:picChg chg="add mod">
          <ac:chgData name="Daniel Tucker" userId="b4b72d53-9f7b-41bd-9f76-3e9e6cdb47c8" providerId="ADAL" clId="{7C2F9C7E-33FC-4480-B48A-8CAFF1FDDDB4}" dt="2023-04-26T21:09:30.588" v="2825" actId="1440"/>
          <ac:picMkLst>
            <pc:docMk/>
            <pc:sldMk cId="2761068376" sldId="411"/>
            <ac:picMk id="3074" creationId="{4A98E342-C413-25E0-EB22-60038BA57157}"/>
          </ac:picMkLst>
        </pc:picChg>
      </pc:sldChg>
    </pc:docChg>
  </pc:docChgLst>
  <pc:docChgLst>
    <pc:chgData name="philmontambassadors@gmail.com" userId="S::urn:spo:guest#philmontambassadors@gmail.com::" providerId="AD" clId="Web-{C68351D5-EDB0-4C47-9F27-954242EA8368}"/>
    <pc:docChg chg="modSld">
      <pc:chgData name="philmontambassadors@gmail.com" userId="S::urn:spo:guest#philmontambassadors@gmail.com::" providerId="AD" clId="Web-{C68351D5-EDB0-4C47-9F27-954242EA8368}" dt="2023-04-24T22:18:19.956" v="0" actId="1076"/>
      <pc:docMkLst>
        <pc:docMk/>
      </pc:docMkLst>
      <pc:sldChg chg="modSp">
        <pc:chgData name="philmontambassadors@gmail.com" userId="S::urn:spo:guest#philmontambassadors@gmail.com::" providerId="AD" clId="Web-{C68351D5-EDB0-4C47-9F27-954242EA8368}" dt="2023-04-24T22:18:19.956" v="0" actId="1076"/>
        <pc:sldMkLst>
          <pc:docMk/>
          <pc:sldMk cId="404080832" sldId="398"/>
        </pc:sldMkLst>
        <pc:picChg chg="mod">
          <ac:chgData name="philmontambassadors@gmail.com" userId="S::urn:spo:guest#philmontambassadors@gmail.com::" providerId="AD" clId="Web-{C68351D5-EDB0-4C47-9F27-954242EA8368}" dt="2023-04-24T22:18:19.956" v="0" actId="1076"/>
          <ac:picMkLst>
            <pc:docMk/>
            <pc:sldMk cId="404080832" sldId="398"/>
            <ac:picMk id="12" creationId="{E3422385-A616-1A38-2D68-65849296DB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6B9E167-94FE-46BA-9A4F-BF192F9F9DC0}" type="datetimeFigureOut">
              <a:rPr lang="en-US" smtClean="0"/>
              <a:t>4/26/2023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5AD455-2714-4D8B-B02D-F6DD827CD189}" type="slidenum">
              <a:rPr lang="en-US" smtClean="0"/>
              <a:t>‹#›</a:t>
            </a:fld>
            <a:endParaRPr lang="en-US"/>
          </a:p>
        </p:txBody>
      </p:sp>
    </p:spTree>
    <p:extLst>
      <p:ext uri="{BB962C8B-B14F-4D97-AF65-F5344CB8AC3E}">
        <p14:creationId xmlns:p14="http://schemas.microsoft.com/office/powerpoint/2010/main" val="2389973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15CFB05A-A391-4E05-9642-96D64E0AD1B5}" type="slidenum">
              <a:rPr lang="en-US" sz="1300">
                <a:solidFill>
                  <a:prstClr val="black"/>
                </a:solidFill>
                <a:latin typeface="Calibri"/>
              </a:rPr>
              <a:pPr defTabSz="931774">
                <a:defRPr/>
              </a:pPr>
              <a:t>13</a:t>
            </a:fld>
            <a:endParaRPr lang="en-US" sz="1300">
              <a:solidFill>
                <a:prstClr val="black"/>
              </a:solidFill>
              <a:latin typeface="Calibri"/>
            </a:endParaRPr>
          </a:p>
        </p:txBody>
      </p:sp>
    </p:spTree>
    <p:extLst>
      <p:ext uri="{BB962C8B-B14F-4D97-AF65-F5344CB8AC3E}">
        <p14:creationId xmlns:p14="http://schemas.microsoft.com/office/powerpoint/2010/main" val="2763248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EF4FDD9-79EC-4493-99D4-DD5985B0A518}" type="slidenum">
              <a:rPr lang="en-US" sz="1300">
                <a:solidFill>
                  <a:prstClr val="black"/>
                </a:solidFill>
                <a:latin typeface="Calibri" panose="020F0502020204030204"/>
              </a:rPr>
              <a:pPr defTabSz="931774">
                <a:defRPr/>
              </a:pPr>
              <a:t>41</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3524100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EF4FDD9-79EC-4493-99D4-DD5985B0A518}" type="slidenum">
              <a:rPr lang="en-US" sz="1300">
                <a:solidFill>
                  <a:prstClr val="black"/>
                </a:solidFill>
                <a:latin typeface="Calibri" panose="020F0502020204030204"/>
              </a:rPr>
              <a:pPr defTabSz="931774">
                <a:defRPr/>
              </a:pPr>
              <a:t>42</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4251930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EF4FDD9-79EC-4493-99D4-DD5985B0A518}" type="slidenum">
              <a:rPr lang="en-US" sz="1300">
                <a:solidFill>
                  <a:prstClr val="black"/>
                </a:solidFill>
                <a:latin typeface="Calibri" panose="020F0502020204030204"/>
              </a:rPr>
              <a:pPr defTabSz="931774">
                <a:defRPr/>
              </a:pPr>
              <a:t>43</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2428912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EF4FDD9-79EC-4493-99D4-DD5985B0A518}" type="slidenum">
              <a:rPr lang="en-US" sz="1300">
                <a:solidFill>
                  <a:prstClr val="black"/>
                </a:solidFill>
                <a:latin typeface="Calibri" panose="020F0502020204030204"/>
              </a:rPr>
              <a:pPr defTabSz="931774">
                <a:defRPr/>
              </a:pPr>
              <a:t>44</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2546088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EF4FDD9-79EC-4493-99D4-DD5985B0A518}" type="slidenum">
              <a:rPr lang="en-US" sz="1300">
                <a:solidFill>
                  <a:prstClr val="black"/>
                </a:solidFill>
                <a:latin typeface="Calibri" panose="020F0502020204030204"/>
              </a:rPr>
              <a:pPr defTabSz="931774">
                <a:defRPr/>
              </a:pPr>
              <a:t>45</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2807734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EF4FDD9-79EC-4493-99D4-DD5985B0A518}" type="slidenum">
              <a:rPr lang="en-US" sz="1300">
                <a:solidFill>
                  <a:prstClr val="black"/>
                </a:solidFill>
                <a:latin typeface="Calibri" panose="020F0502020204030204"/>
              </a:rPr>
              <a:pPr defTabSz="931774">
                <a:defRPr/>
              </a:pPr>
              <a:t>46</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177244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covering a number of topics about Philmont.  Philmont is famous for Treks, but there are also Individual Opportunities that let you experience the backcountry especially if you don’t have a Troop or Crew to go with.   The Philmont Training Center provides Scout Leaders an opportunity to learn more about the Scouting program so they can better serve youth in their area.  A newer program called Family Adventure Camp gives families an opportunity to vacation at Philmont.  All these programs require the help of a lot of staff, and Philmont is always looking for good people to provide program to visitors.</a:t>
            </a:r>
          </a:p>
        </p:txBody>
      </p:sp>
      <p:sp>
        <p:nvSpPr>
          <p:cNvPr id="4" name="Slide Number Placeholder 3"/>
          <p:cNvSpPr>
            <a:spLocks noGrp="1"/>
          </p:cNvSpPr>
          <p:nvPr>
            <p:ph type="sldNum" sz="quarter" idx="5"/>
          </p:nvPr>
        </p:nvSpPr>
        <p:spPr/>
        <p:txBody>
          <a:bodyPr/>
          <a:lstStyle/>
          <a:p>
            <a:pPr defTabSz="931774">
              <a:defRPr/>
            </a:pPr>
            <a:fld id="{15CFB05A-A391-4E05-9642-96D64E0AD1B5}" type="slidenum">
              <a:rPr lang="en-US" sz="1300">
                <a:solidFill>
                  <a:prstClr val="black"/>
                </a:solidFill>
                <a:latin typeface="Calibri"/>
              </a:rPr>
              <a:pPr defTabSz="931774">
                <a:defRPr/>
              </a:pPr>
              <a:t>14</a:t>
            </a:fld>
            <a:endParaRPr lang="en-US" sz="1300">
              <a:solidFill>
                <a:prstClr val="black"/>
              </a:solidFill>
              <a:latin typeface="Calibri"/>
            </a:endParaRPr>
          </a:p>
        </p:txBody>
      </p:sp>
    </p:spTree>
    <p:extLst>
      <p:ext uri="{BB962C8B-B14F-4D97-AF65-F5344CB8AC3E}">
        <p14:creationId xmlns:p14="http://schemas.microsoft.com/office/powerpoint/2010/main" val="238239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covering a number of topics about Philmont.  Philmont is famous for Treks, but there are also Individual Opportunities that let you experience the backcountry especially if you don’t have a Troop or Crew to go with.   The Philmont Training Center provides Scout Leaders an opportunity to learn more about the Scouting program so they can better serve youth in their area.  A newer program called Family Adventure Camp gives families an opportunity to vacation at Philmont.  All these programs require the help of a lot of staff, and Philmont is always looking for good people to provide program to visitors.</a:t>
            </a:r>
          </a:p>
        </p:txBody>
      </p:sp>
      <p:sp>
        <p:nvSpPr>
          <p:cNvPr id="4" name="Slide Number Placeholder 3"/>
          <p:cNvSpPr>
            <a:spLocks noGrp="1"/>
          </p:cNvSpPr>
          <p:nvPr>
            <p:ph type="sldNum" sz="quarter" idx="5"/>
          </p:nvPr>
        </p:nvSpPr>
        <p:spPr/>
        <p:txBody>
          <a:bodyPr/>
          <a:lstStyle/>
          <a:p>
            <a:pPr defTabSz="931774">
              <a:defRPr/>
            </a:pPr>
            <a:fld id="{15CFB05A-A391-4E05-9642-96D64E0AD1B5}" type="slidenum">
              <a:rPr lang="en-US" sz="1300">
                <a:solidFill>
                  <a:prstClr val="black"/>
                </a:solidFill>
                <a:latin typeface="Calibri"/>
              </a:rPr>
              <a:pPr defTabSz="931774">
                <a:defRPr/>
              </a:pPr>
              <a:t>15</a:t>
            </a:fld>
            <a:endParaRPr lang="en-US" sz="1300">
              <a:solidFill>
                <a:prstClr val="black"/>
              </a:solidFill>
              <a:latin typeface="Calibri"/>
            </a:endParaRPr>
          </a:p>
        </p:txBody>
      </p:sp>
    </p:spTree>
    <p:extLst>
      <p:ext uri="{BB962C8B-B14F-4D97-AF65-F5344CB8AC3E}">
        <p14:creationId xmlns:p14="http://schemas.microsoft.com/office/powerpoint/2010/main" val="289023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Adventure Camp lets you and your family enjoy many of the activities at Philmont for a week or half-week.  It is an unsurpassed opportunity to share time together.  If you bring your family while you attend PTC, they will be participating in Adventure Camp activities.  Unaccompanied youth of PTC participants will be guided by Philmont counselors during their stay.</a:t>
            </a:r>
          </a:p>
        </p:txBody>
      </p:sp>
      <p:sp>
        <p:nvSpPr>
          <p:cNvPr id="4" name="Slide Number Placeholder 3"/>
          <p:cNvSpPr>
            <a:spLocks noGrp="1"/>
          </p:cNvSpPr>
          <p:nvPr>
            <p:ph type="sldNum" sz="quarter" idx="5"/>
          </p:nvPr>
        </p:nvSpPr>
        <p:spPr/>
        <p:txBody>
          <a:bodyPr/>
          <a:lstStyle/>
          <a:p>
            <a:pPr defTabSz="931774">
              <a:defRPr/>
            </a:pPr>
            <a:fld id="{15CFB05A-A391-4E05-9642-96D64E0AD1B5}" type="slidenum">
              <a:rPr lang="en-US" sz="1300">
                <a:solidFill>
                  <a:prstClr val="black"/>
                </a:solidFill>
                <a:latin typeface="Calibri"/>
              </a:rPr>
              <a:pPr defTabSz="931774">
                <a:defRPr/>
              </a:pPr>
              <a:t>17</a:t>
            </a:fld>
            <a:endParaRPr lang="en-US" sz="1300">
              <a:solidFill>
                <a:prstClr val="black"/>
              </a:solidFill>
              <a:latin typeface="Calibri"/>
            </a:endParaRPr>
          </a:p>
        </p:txBody>
      </p:sp>
    </p:spTree>
    <p:extLst>
      <p:ext uri="{BB962C8B-B14F-4D97-AF65-F5344CB8AC3E}">
        <p14:creationId xmlns:p14="http://schemas.microsoft.com/office/powerpoint/2010/main" val="147184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9EF4FDD9-79EC-4493-99D4-DD5985B0A518}" type="slidenum">
              <a:rPr lang="en-US" sz="1300">
                <a:solidFill>
                  <a:prstClr val="black"/>
                </a:solidFill>
                <a:latin typeface="Calibri" panose="020F0502020204030204"/>
              </a:rPr>
              <a:pPr defTabSz="931774">
                <a:defRPr/>
              </a:pPr>
              <a:t>36</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2399054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EF4FDD9-79EC-4493-99D4-DD5985B0A518}" type="slidenum">
              <a:rPr lang="en-US" sz="1300">
                <a:solidFill>
                  <a:prstClr val="black"/>
                </a:solidFill>
                <a:latin typeface="Calibri" panose="020F0502020204030204"/>
              </a:rPr>
              <a:pPr defTabSz="931774">
                <a:defRPr/>
              </a:pPr>
              <a:t>37</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112904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EF4FDD9-79EC-4493-99D4-DD5985B0A518}" type="slidenum">
              <a:rPr lang="en-US" sz="1300">
                <a:solidFill>
                  <a:prstClr val="black"/>
                </a:solidFill>
                <a:latin typeface="Calibri" panose="020F0502020204030204"/>
              </a:rPr>
              <a:pPr defTabSz="931774">
                <a:defRPr/>
              </a:pPr>
              <a:t>38</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3225774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EF4FDD9-79EC-4493-99D4-DD5985B0A518}" type="slidenum">
              <a:rPr lang="en-US" sz="1300">
                <a:solidFill>
                  <a:prstClr val="black"/>
                </a:solidFill>
                <a:latin typeface="Calibri" panose="020F0502020204030204"/>
              </a:rPr>
              <a:pPr defTabSz="931774">
                <a:defRPr/>
              </a:pPr>
              <a:t>39</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4102431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EF4FDD9-79EC-4493-99D4-DD5985B0A518}" type="slidenum">
              <a:rPr lang="en-US" sz="1300">
                <a:solidFill>
                  <a:prstClr val="black"/>
                </a:solidFill>
                <a:latin typeface="Calibri" panose="020F0502020204030204"/>
              </a:rPr>
              <a:pPr defTabSz="931774">
                <a:defRPr/>
              </a:pPr>
              <a:t>40</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2540570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hilmontscoutranch.org/philmont.aspx" TargetMode="Externa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hilmontscoutranch.org/philmont.aspx"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hilmontscoutranch.org/philmont.aspx"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hilmontscoutranch.org/philmont.aspx"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AA18E-68AD-4243-91CC-9DCDD096FB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100B7F-5534-46CC-83E8-12D42E177D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15BB0A-C145-4A76-9127-0C82131F937C}"/>
              </a:ext>
            </a:extLst>
          </p:cNvPr>
          <p:cNvSpPr>
            <a:spLocks noGrp="1"/>
          </p:cNvSpPr>
          <p:nvPr>
            <p:ph type="dt" sz="half" idx="10"/>
          </p:nvPr>
        </p:nvSpPr>
        <p:spPr/>
        <p:txBody>
          <a:bodyPr/>
          <a:lstStyle/>
          <a:p>
            <a:fld id="{24E52D80-892B-4217-B2B4-CB9381DFB012}" type="datetimeFigureOut">
              <a:rPr lang="en-US" smtClean="0"/>
              <a:t>4/26/2023</a:t>
            </a:fld>
            <a:endParaRPr lang="en-US"/>
          </a:p>
        </p:txBody>
      </p:sp>
      <p:sp>
        <p:nvSpPr>
          <p:cNvPr id="5" name="Footer Placeholder 4">
            <a:extLst>
              <a:ext uri="{FF2B5EF4-FFF2-40B4-BE49-F238E27FC236}">
                <a16:creationId xmlns:a16="http://schemas.microsoft.com/office/drawing/2014/main" id="{1A733071-F318-4415-93EB-D8E69396E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519E6-A9D5-4245-AF89-128C5F26B418}"/>
              </a:ext>
            </a:extLst>
          </p:cNvPr>
          <p:cNvSpPr>
            <a:spLocks noGrp="1"/>
          </p:cNvSpPr>
          <p:nvPr>
            <p:ph type="sldNum" sz="quarter" idx="12"/>
          </p:nvPr>
        </p:nvSpPr>
        <p:spPr/>
        <p:txBody>
          <a:bodyPr/>
          <a:lstStyle/>
          <a:p>
            <a:fld id="{16B0E25B-9D66-438E-83CE-B86CF517E3E5}" type="slidenum">
              <a:rPr lang="en-US" smtClean="0"/>
              <a:t>‹#›</a:t>
            </a:fld>
            <a:endParaRPr lang="en-US"/>
          </a:p>
        </p:txBody>
      </p:sp>
    </p:spTree>
    <p:extLst>
      <p:ext uri="{BB962C8B-B14F-4D97-AF65-F5344CB8AC3E}">
        <p14:creationId xmlns:p14="http://schemas.microsoft.com/office/powerpoint/2010/main" val="2541989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FA5B-C7E7-4E78-BDBC-16E4CD1E13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E8ECD8-CBA6-4241-B5A0-F7CD168125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C0147-AEE0-48BB-B8F2-D413E5A70C1B}"/>
              </a:ext>
            </a:extLst>
          </p:cNvPr>
          <p:cNvSpPr>
            <a:spLocks noGrp="1"/>
          </p:cNvSpPr>
          <p:nvPr>
            <p:ph type="dt" sz="half" idx="10"/>
          </p:nvPr>
        </p:nvSpPr>
        <p:spPr/>
        <p:txBody>
          <a:bodyPr/>
          <a:lstStyle/>
          <a:p>
            <a:fld id="{24E52D80-892B-4217-B2B4-CB9381DFB012}" type="datetimeFigureOut">
              <a:rPr lang="en-US" smtClean="0"/>
              <a:t>4/26/2023</a:t>
            </a:fld>
            <a:endParaRPr lang="en-US"/>
          </a:p>
        </p:txBody>
      </p:sp>
      <p:sp>
        <p:nvSpPr>
          <p:cNvPr id="5" name="Footer Placeholder 4">
            <a:extLst>
              <a:ext uri="{FF2B5EF4-FFF2-40B4-BE49-F238E27FC236}">
                <a16:creationId xmlns:a16="http://schemas.microsoft.com/office/drawing/2014/main" id="{D0465571-59CD-4DC1-9437-18D46D884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58C1A-D9F5-42B4-91D4-A97091995CD4}"/>
              </a:ext>
            </a:extLst>
          </p:cNvPr>
          <p:cNvSpPr>
            <a:spLocks noGrp="1"/>
          </p:cNvSpPr>
          <p:nvPr>
            <p:ph type="sldNum" sz="quarter" idx="12"/>
          </p:nvPr>
        </p:nvSpPr>
        <p:spPr/>
        <p:txBody>
          <a:bodyPr/>
          <a:lstStyle/>
          <a:p>
            <a:fld id="{16B0E25B-9D66-438E-83CE-B86CF517E3E5}" type="slidenum">
              <a:rPr lang="en-US" smtClean="0"/>
              <a:t>‹#›</a:t>
            </a:fld>
            <a:endParaRPr lang="en-US"/>
          </a:p>
        </p:txBody>
      </p:sp>
    </p:spTree>
    <p:extLst>
      <p:ext uri="{BB962C8B-B14F-4D97-AF65-F5344CB8AC3E}">
        <p14:creationId xmlns:p14="http://schemas.microsoft.com/office/powerpoint/2010/main" val="333939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78A2E-AD89-440E-96D6-0DC4A62D18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4CC84C-F9EC-4CC0-A0B0-6741FF968B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41546-F89C-4008-926F-E2189F6F1BE6}"/>
              </a:ext>
            </a:extLst>
          </p:cNvPr>
          <p:cNvSpPr>
            <a:spLocks noGrp="1"/>
          </p:cNvSpPr>
          <p:nvPr>
            <p:ph type="dt" sz="half" idx="10"/>
          </p:nvPr>
        </p:nvSpPr>
        <p:spPr/>
        <p:txBody>
          <a:bodyPr/>
          <a:lstStyle/>
          <a:p>
            <a:fld id="{24E52D80-892B-4217-B2B4-CB9381DFB012}" type="datetimeFigureOut">
              <a:rPr lang="en-US" smtClean="0"/>
              <a:t>4/26/2023</a:t>
            </a:fld>
            <a:endParaRPr lang="en-US"/>
          </a:p>
        </p:txBody>
      </p:sp>
      <p:sp>
        <p:nvSpPr>
          <p:cNvPr id="5" name="Footer Placeholder 4">
            <a:extLst>
              <a:ext uri="{FF2B5EF4-FFF2-40B4-BE49-F238E27FC236}">
                <a16:creationId xmlns:a16="http://schemas.microsoft.com/office/drawing/2014/main" id="{297A8A33-BD21-4A61-B615-8C9B21D77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DEBAA-40AB-4A4F-B973-01B4084A85A6}"/>
              </a:ext>
            </a:extLst>
          </p:cNvPr>
          <p:cNvSpPr>
            <a:spLocks noGrp="1"/>
          </p:cNvSpPr>
          <p:nvPr>
            <p:ph type="sldNum" sz="quarter" idx="12"/>
          </p:nvPr>
        </p:nvSpPr>
        <p:spPr/>
        <p:txBody>
          <a:bodyPr/>
          <a:lstStyle/>
          <a:p>
            <a:fld id="{16B0E25B-9D66-438E-83CE-B86CF517E3E5}" type="slidenum">
              <a:rPr lang="en-US" smtClean="0"/>
              <a:t>‹#›</a:t>
            </a:fld>
            <a:endParaRPr lang="en-US"/>
          </a:p>
        </p:txBody>
      </p:sp>
    </p:spTree>
    <p:extLst>
      <p:ext uri="{BB962C8B-B14F-4D97-AF65-F5344CB8AC3E}">
        <p14:creationId xmlns:p14="http://schemas.microsoft.com/office/powerpoint/2010/main" val="2266591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a:xfrm>
            <a:off x="8852352" y="6161443"/>
            <a:ext cx="2844800" cy="365125"/>
          </a:xfrm>
          <a:prstGeom prst="rect">
            <a:avLst/>
          </a:prstGeom>
        </p:spPr>
        <p:txBody>
          <a:bodyPr/>
          <a:lstStyle>
            <a:lvl1pPr>
              <a:defRPr>
                <a:solidFill>
                  <a:schemeClr val="tx2"/>
                </a:solidFill>
              </a:defRPr>
            </a:lvl1pPr>
          </a:lstStyle>
          <a:p>
            <a:fld id="{93107CF9-E6CE-4735-A84F-868A14E3019B}" type="slidenum">
              <a:rPr lang="en-US" smtClean="0"/>
              <a:t>‹#›</a:t>
            </a:fld>
            <a:endParaRPr lang="en-US"/>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22221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87001" y="2237553"/>
            <a:ext cx="10327340" cy="3877815"/>
          </a:xfrm>
        </p:spPr>
        <p:txBody>
          <a:bodyPr/>
          <a:lstStyle>
            <a:lvl1pPr>
              <a:defRPr sz="4000">
                <a:solidFill>
                  <a:schemeClr val="accent2">
                    <a:lumMod val="50000"/>
                  </a:schemeClr>
                </a:solidFill>
              </a:defRPr>
            </a:lvl1pPr>
            <a:lvl2pPr>
              <a:defRPr sz="3000">
                <a:solidFill>
                  <a:schemeClr val="accent2">
                    <a:lumMod val="50000"/>
                  </a:schemeClr>
                </a:solidFill>
              </a:defRPr>
            </a:lvl2pPr>
            <a:lvl3pPr>
              <a:defRPr>
                <a:solidFill>
                  <a:schemeClr val="accent2">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a:xfrm>
            <a:off x="4165600" y="6161442"/>
            <a:ext cx="2946400" cy="467958"/>
          </a:xfrm>
        </p:spPr>
        <p:txBody>
          <a:bodyPr/>
          <a:lstStyle/>
          <a:p>
            <a:endParaRPr lang="en-US" dirty="0"/>
          </a:p>
        </p:txBody>
      </p:sp>
      <p:sp>
        <p:nvSpPr>
          <p:cNvPr id="11" name="Title 10"/>
          <p:cNvSpPr>
            <a:spLocks noGrp="1"/>
          </p:cNvSpPr>
          <p:nvPr>
            <p:ph type="title"/>
          </p:nvPr>
        </p:nvSpPr>
        <p:spPr/>
        <p:txBody>
          <a:bodyPr/>
          <a:lstStyle>
            <a:lvl1pPr>
              <a:defRPr sz="5000"/>
            </a:lvl1pPr>
          </a:lstStyle>
          <a:p>
            <a:r>
              <a:rPr lang="en-US" dirty="0"/>
              <a:t>Click to edit Master title style</a:t>
            </a:r>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pic>
        <p:nvPicPr>
          <p:cNvPr id="10" name="Picture 2" descr="Philmont logo">
            <a:hlinkClick r:id="rId2"/>
            <a:extLst>
              <a:ext uri="{FF2B5EF4-FFF2-40B4-BE49-F238E27FC236}">
                <a16:creationId xmlns:a16="http://schemas.microsoft.com/office/drawing/2014/main" id="{CE99310A-3FB3-4EA0-9AFA-95ABE54C22B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21601" y="5975302"/>
            <a:ext cx="4205343" cy="8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01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204857"/>
            <a:ext cx="5486401" cy="1910716"/>
          </a:xfrm>
        </p:spPr>
        <p:txBody>
          <a:bodyPr anchor="ctr"/>
          <a:lstStyle>
            <a:lvl1pPr algn="ctr">
              <a:defRPr sz="5000" b="0" cap="none" baseline="0">
                <a:solidFill>
                  <a:schemeClr val="tx2"/>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a:p>
        </p:txBody>
      </p:sp>
      <p:pic>
        <p:nvPicPr>
          <p:cNvPr id="13" name="Picture 2" descr="Philmont logo">
            <a:hlinkClick r:id="rId2"/>
            <a:extLst>
              <a:ext uri="{FF2B5EF4-FFF2-40B4-BE49-F238E27FC236}">
                <a16:creationId xmlns:a16="http://schemas.microsoft.com/office/drawing/2014/main" id="{D245A865-2E8F-4D29-92EF-637319625D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21601" y="5980177"/>
            <a:ext cx="4205343" cy="8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408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852352" y="6161443"/>
            <a:ext cx="2844800" cy="365125"/>
          </a:xfrm>
          <a:prstGeom prst="rect">
            <a:avLst/>
          </a:prstGeom>
        </p:spPr>
        <p:txBody>
          <a:bodyPr/>
          <a:lstStyle/>
          <a:p>
            <a:fld id="{93107CF9-E6CE-4735-A84F-868A14E3019B}" type="slidenum">
              <a:rPr lang="en-US" smtClean="0"/>
              <a:t>‹#›</a:t>
            </a:fld>
            <a:endParaRPr lang="en-US"/>
          </a:p>
        </p:txBody>
      </p:sp>
      <p:sp>
        <p:nvSpPr>
          <p:cNvPr id="12" name="Title 11"/>
          <p:cNvSpPr>
            <a:spLocks noGrp="1"/>
          </p:cNvSpPr>
          <p:nvPr>
            <p:ph type="title"/>
          </p:nvPr>
        </p:nvSpPr>
        <p:spPr/>
        <p:txBody>
          <a:bodyPr/>
          <a:lstStyle>
            <a:lvl1pPr>
              <a:defRPr sz="5000">
                <a:solidFill>
                  <a:schemeClr val="tx2"/>
                </a:solidFill>
              </a:defRPr>
            </a:lvl1pPr>
          </a:lstStyle>
          <a:p>
            <a:r>
              <a:rPr lang="en-US" dirty="0"/>
              <a:t>Click to edit Master title style</a:t>
            </a:r>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86DFC493-07D7-4871-A565-B73A0713E4CA}"/>
              </a:ext>
            </a:extLst>
          </p:cNvPr>
          <p:cNvSpPr>
            <a:spLocks noGrp="1" noChangeAspect="1"/>
          </p:cNvSpPr>
          <p:nvPr>
            <p:ph type="pic" idx="1"/>
          </p:nvPr>
        </p:nvSpPr>
        <p:spPr>
          <a:xfrm>
            <a:off x="6457972" y="2240281"/>
            <a:ext cx="372156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76877906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852352" y="6161443"/>
            <a:ext cx="2844800" cy="365125"/>
          </a:xfrm>
          <a:prstGeom prst="rect">
            <a:avLst/>
          </a:prstGeom>
        </p:spPr>
        <p:txBody>
          <a:bodyPr/>
          <a:lstStyle/>
          <a:p>
            <a:fld id="{93107CF9-E6CE-4735-A84F-868A14E3019B}" type="slidenum">
              <a:rPr lang="en-US" smtClean="0"/>
              <a:t>‹#›</a:t>
            </a:fld>
            <a:endParaRPr lang="en-US"/>
          </a:p>
        </p:txBody>
      </p:sp>
      <p:sp>
        <p:nvSpPr>
          <p:cNvPr id="12" name="Title 11"/>
          <p:cNvSpPr>
            <a:spLocks noGrp="1"/>
          </p:cNvSpPr>
          <p:nvPr>
            <p:ph type="title"/>
          </p:nvPr>
        </p:nvSpPr>
        <p:spPr/>
        <p:txBody>
          <a:bodyPr/>
          <a:lstStyle>
            <a:lvl1pPr>
              <a:defRPr sz="5000">
                <a:solidFill>
                  <a:schemeClr val="tx2"/>
                </a:solidFill>
              </a:defRPr>
            </a:lvl1pPr>
          </a:lstStyle>
          <a:p>
            <a:r>
              <a:rPr lang="en-US" dirty="0"/>
              <a:t>Click to edit Master title style</a:t>
            </a:r>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0" name="Content Placeholder 9"/>
          <p:cNvSpPr>
            <a:spLocks noGrp="1"/>
          </p:cNvSpPr>
          <p:nvPr>
            <p:ph sz="quarter" idx="14"/>
          </p:nvPr>
        </p:nvSpPr>
        <p:spPr>
          <a:xfrm>
            <a:off x="6193535" y="2240280"/>
            <a:ext cx="5071872" cy="3877056"/>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F268B0C8-429E-4F19-A81D-DDD2C6945E10}"/>
              </a:ext>
            </a:extLst>
          </p:cNvPr>
          <p:cNvSpPr>
            <a:spLocks noGrp="1" noChangeAspect="1"/>
          </p:cNvSpPr>
          <p:nvPr>
            <p:ph type="pic" idx="1"/>
          </p:nvPr>
        </p:nvSpPr>
        <p:spPr>
          <a:xfrm>
            <a:off x="428704" y="2245644"/>
            <a:ext cx="372156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54535557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7984" y="2947595"/>
            <a:ext cx="5071872" cy="3172968"/>
          </a:xfrm>
        </p:spPr>
        <p:txBody>
          <a:bodyPr/>
          <a:lstStyle>
            <a:lvl1pPr>
              <a:defRPr sz="2400">
                <a:solidFill>
                  <a:schemeClr val="accent2">
                    <a:lumMod val="50000"/>
                  </a:schemeClr>
                </a:solidFill>
              </a:defRPr>
            </a:lvl1pPr>
            <a:lvl2pPr>
              <a:defRPr sz="2000">
                <a:solidFill>
                  <a:schemeClr val="accent2">
                    <a:lumMod val="50000"/>
                  </a:schemeClr>
                </a:solidFill>
              </a:defRPr>
            </a:lvl2pPr>
            <a:lvl3pPr>
              <a:defRPr sz="1800">
                <a:solidFill>
                  <a:schemeClr val="accent2">
                    <a:lumMod val="50000"/>
                  </a:schemeClr>
                </a:solidFill>
              </a:defRPr>
            </a:lvl3pPr>
            <a:lvl4pPr>
              <a:defRPr sz="1600">
                <a:solidFill>
                  <a:schemeClr val="accent2">
                    <a:lumMod val="50000"/>
                  </a:schemeClr>
                </a:solidFill>
              </a:defRPr>
            </a:lvl4pPr>
            <a:lvl5pPr>
              <a:defRPr sz="1600">
                <a:solidFill>
                  <a:schemeClr val="accent2">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944368"/>
            <a:ext cx="5066304" cy="3172968"/>
          </a:xfrm>
        </p:spPr>
        <p:txBody>
          <a:bodyPr/>
          <a:lstStyle>
            <a:lvl1pPr>
              <a:defRPr sz="2400">
                <a:solidFill>
                  <a:schemeClr val="accent2">
                    <a:lumMod val="50000"/>
                  </a:schemeClr>
                </a:solidFill>
              </a:defRPr>
            </a:lvl1pPr>
            <a:lvl2pPr>
              <a:defRPr sz="2000">
                <a:solidFill>
                  <a:schemeClr val="accent2">
                    <a:lumMod val="50000"/>
                  </a:schemeClr>
                </a:solidFill>
              </a:defRPr>
            </a:lvl2pPr>
            <a:lvl3pPr>
              <a:defRPr sz="1800">
                <a:solidFill>
                  <a:schemeClr val="accent2">
                    <a:lumMod val="50000"/>
                  </a:schemeClr>
                </a:solidFill>
              </a:defRPr>
            </a:lvl3pPr>
            <a:lvl4pPr>
              <a:defRPr sz="1600">
                <a:solidFill>
                  <a:schemeClr val="accent2">
                    <a:lumMod val="50000"/>
                  </a:schemeClr>
                </a:solidFill>
              </a:defRPr>
            </a:lvl4pPr>
            <a:lvl5pPr>
              <a:defRPr sz="1600">
                <a:solidFill>
                  <a:schemeClr val="accent2">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852352" y="6161443"/>
            <a:ext cx="2844800" cy="365125"/>
          </a:xfrm>
          <a:prstGeom prst="rect">
            <a:avLst/>
          </a:prstGeom>
        </p:spPr>
        <p:txBody>
          <a:bodyPr/>
          <a:lstStyle/>
          <a:p>
            <a:fld id="{93107CF9-E6CE-4735-A84F-868A14E3019B}" type="slidenum">
              <a:rPr lang="en-US" smtClean="0"/>
              <a:t>‹#›</a:t>
            </a:fld>
            <a:endParaRPr lang="en-US"/>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27269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00"/>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pic>
        <p:nvPicPr>
          <p:cNvPr id="9" name="Picture 2" descr="Philmont logo">
            <a:hlinkClick r:id="rId2"/>
            <a:extLst>
              <a:ext uri="{FF2B5EF4-FFF2-40B4-BE49-F238E27FC236}">
                <a16:creationId xmlns:a16="http://schemas.microsoft.com/office/drawing/2014/main" id="{7AD9A84C-D299-4255-A8C5-DB82529BC9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17537" y="5980177"/>
            <a:ext cx="4205343" cy="8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95278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852352" y="6161443"/>
            <a:ext cx="2844800" cy="365125"/>
          </a:xfrm>
          <a:prstGeom prst="rect">
            <a:avLst/>
          </a:prstGeom>
        </p:spPr>
        <p:txBody>
          <a:bodyPr/>
          <a:lstStyle/>
          <a:p>
            <a:fld id="{93107CF9-E6CE-4735-A84F-868A14E3019B}" type="slidenum">
              <a:rPr lang="en-US" smtClean="0"/>
              <a:t>‹#›</a:t>
            </a:fld>
            <a:endParaRPr lang="en-US"/>
          </a:p>
        </p:txBody>
      </p:sp>
      <p:pic>
        <p:nvPicPr>
          <p:cNvPr id="5" name="Picture 2" descr="Philmont logo">
            <a:hlinkClick r:id="rId2"/>
            <a:extLst>
              <a:ext uri="{FF2B5EF4-FFF2-40B4-BE49-F238E27FC236}">
                <a16:creationId xmlns:a16="http://schemas.microsoft.com/office/drawing/2014/main" id="{E4458744-F31B-4183-A319-EF07038177E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17537" y="5980177"/>
            <a:ext cx="4205343" cy="8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83658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CC9C-EE95-458F-A5AE-8AEF7BB98F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55E3D-22AA-44D7-84D7-D6DADCBE40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8EB7D-BBE4-4057-AED1-DAB04A76172F}"/>
              </a:ext>
            </a:extLst>
          </p:cNvPr>
          <p:cNvSpPr>
            <a:spLocks noGrp="1"/>
          </p:cNvSpPr>
          <p:nvPr>
            <p:ph type="dt" sz="half" idx="10"/>
          </p:nvPr>
        </p:nvSpPr>
        <p:spPr/>
        <p:txBody>
          <a:bodyPr/>
          <a:lstStyle/>
          <a:p>
            <a:fld id="{24E52D80-892B-4217-B2B4-CB9381DFB012}" type="datetimeFigureOut">
              <a:rPr lang="en-US" smtClean="0"/>
              <a:t>4/26/2023</a:t>
            </a:fld>
            <a:endParaRPr lang="en-US"/>
          </a:p>
        </p:txBody>
      </p:sp>
      <p:sp>
        <p:nvSpPr>
          <p:cNvPr id="5" name="Footer Placeholder 4">
            <a:extLst>
              <a:ext uri="{FF2B5EF4-FFF2-40B4-BE49-F238E27FC236}">
                <a16:creationId xmlns:a16="http://schemas.microsoft.com/office/drawing/2014/main" id="{AD182ACB-E7B1-4FEC-A0A5-E70073EE3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C65C6-FCC9-4638-BD7D-DF6DBD03E41E}"/>
              </a:ext>
            </a:extLst>
          </p:cNvPr>
          <p:cNvSpPr>
            <a:spLocks noGrp="1"/>
          </p:cNvSpPr>
          <p:nvPr>
            <p:ph type="sldNum" sz="quarter" idx="12"/>
          </p:nvPr>
        </p:nvSpPr>
        <p:spPr/>
        <p:txBody>
          <a:bodyPr/>
          <a:lstStyle/>
          <a:p>
            <a:fld id="{16B0E25B-9D66-438E-83CE-B86CF517E3E5}" type="slidenum">
              <a:rPr lang="en-US" smtClean="0"/>
              <a:t>‹#›</a:t>
            </a:fld>
            <a:endParaRPr lang="en-US"/>
          </a:p>
        </p:txBody>
      </p:sp>
    </p:spTree>
    <p:extLst>
      <p:ext uri="{BB962C8B-B14F-4D97-AF65-F5344CB8AC3E}">
        <p14:creationId xmlns:p14="http://schemas.microsoft.com/office/powerpoint/2010/main" val="2372441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922669" y="559399"/>
            <a:ext cx="5488889" cy="5566765"/>
          </a:xfrm>
        </p:spPr>
        <p:txBody>
          <a:bodyPr anchor="ctr"/>
          <a:lstStyle>
            <a:lvl1pPr>
              <a:defRPr sz="2400">
                <a:solidFill>
                  <a:schemeClr val="accent2">
                    <a:lumMod val="50000"/>
                  </a:schemeClr>
                </a:solidFill>
              </a:defRPr>
            </a:lvl1pPr>
            <a:lvl2pPr>
              <a:defRPr sz="2200">
                <a:solidFill>
                  <a:schemeClr val="accent2">
                    <a:lumMod val="50000"/>
                  </a:schemeClr>
                </a:solidFill>
              </a:defRPr>
            </a:lvl2pPr>
            <a:lvl3pPr>
              <a:defRPr sz="2000">
                <a:solidFill>
                  <a:schemeClr val="accent2">
                    <a:lumMod val="50000"/>
                  </a:schemeClr>
                </a:solidFill>
              </a:defRPr>
            </a:lvl3pPr>
            <a:lvl4pPr>
              <a:defRPr sz="1800">
                <a:solidFill>
                  <a:schemeClr val="accent2">
                    <a:lumMod val="50000"/>
                  </a:schemeClr>
                </a:solidFill>
              </a:defRPr>
            </a:lvl4pPr>
            <a:lvl5pPr>
              <a:defRPr sz="1600">
                <a:solidFill>
                  <a:schemeClr val="accent2">
                    <a:lumMod val="5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852352" y="6161443"/>
            <a:ext cx="2844800" cy="365125"/>
          </a:xfrm>
          <a:prstGeom prst="rect">
            <a:avLst/>
          </a:prstGeom>
        </p:spPr>
        <p:txBody>
          <a:bodyPr/>
          <a:lstStyle/>
          <a:p>
            <a:fld id="{93107CF9-E6CE-4735-A84F-868A14E3019B}" type="slidenum">
              <a:rPr lang="en-US" smtClean="0"/>
              <a:t>‹#›</a:t>
            </a:fld>
            <a:endParaRPr lang="en-US"/>
          </a:p>
        </p:txBody>
      </p:sp>
    </p:spTree>
    <p:extLst>
      <p:ext uri="{BB962C8B-B14F-4D97-AF65-F5344CB8AC3E}">
        <p14:creationId xmlns:p14="http://schemas.microsoft.com/office/powerpoint/2010/main" val="59438266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852352" y="6161443"/>
            <a:ext cx="2844800" cy="365125"/>
          </a:xfrm>
          <a:prstGeom prst="rect">
            <a:avLst/>
          </a:prstGeom>
        </p:spPr>
        <p:txBody>
          <a:bodyPr/>
          <a:lstStyle/>
          <a:p>
            <a:fld id="{93107CF9-E6CE-4735-A84F-868A14E3019B}" type="slidenum">
              <a:rPr lang="en-US" smtClean="0"/>
              <a:t>‹#›</a:t>
            </a:fld>
            <a:endParaRPr lang="en-US"/>
          </a:p>
        </p:txBody>
      </p:sp>
    </p:spTree>
    <p:extLst>
      <p:ext uri="{BB962C8B-B14F-4D97-AF65-F5344CB8AC3E}">
        <p14:creationId xmlns:p14="http://schemas.microsoft.com/office/powerpoint/2010/main" val="1734064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80504" y="6161443"/>
            <a:ext cx="2844800" cy="365125"/>
          </a:xfrm>
          <a:prstGeom prst="rect">
            <a:avLst/>
          </a:prstGeom>
        </p:spPr>
        <p:txBody>
          <a:bodyPr/>
          <a:lstStyle/>
          <a:p>
            <a:fld id="{5EA97643-8F13-4B4F-9A12-FE1CAE3FF89F}"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852352" y="6161443"/>
            <a:ext cx="2844800" cy="365125"/>
          </a:xfrm>
          <a:prstGeom prst="rect">
            <a:avLst/>
          </a:prstGeom>
        </p:spPr>
        <p:txBody>
          <a:bodyPr/>
          <a:lstStyle/>
          <a:p>
            <a:fld id="{93107CF9-E6CE-4735-A84F-868A14E3019B}" type="slidenum">
              <a:rPr lang="en-US" smtClean="0"/>
              <a:t>‹#›</a:t>
            </a:fld>
            <a:endParaRPr lang="en-US"/>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650524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80504" y="6161443"/>
            <a:ext cx="2844800" cy="365125"/>
          </a:xfrm>
          <a:prstGeom prst="rect">
            <a:avLst/>
          </a:prstGeom>
        </p:spPr>
        <p:txBody>
          <a:bodyPr/>
          <a:lstStyle/>
          <a:p>
            <a:fld id="{5EA97643-8F13-4B4F-9A12-FE1CAE3FF89F}"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852352" y="6161443"/>
            <a:ext cx="2844800" cy="365125"/>
          </a:xfrm>
          <a:prstGeom prst="rect">
            <a:avLst/>
          </a:prstGeom>
        </p:spPr>
        <p:txBody>
          <a:bodyPr/>
          <a:lstStyle/>
          <a:p>
            <a:fld id="{93107CF9-E6CE-4735-A84F-868A14E3019B}" type="slidenum">
              <a:rPr lang="en-US" smtClean="0"/>
              <a:t>‹#›</a:t>
            </a:fld>
            <a:endParaRPr lang="en-US"/>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161287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094B6F2-DBBB-4629-A6FD-35773538A83A}" type="datetimeFigureOut">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253C4-7DC5-4120-AD18-67FDDF06C794}" type="slidenum">
              <a:rPr lang="en-US" smtClean="0"/>
              <a:t>‹#›</a:t>
            </a:fld>
            <a:endParaRPr lang="en-US" dirty="0"/>
          </a:p>
        </p:txBody>
      </p:sp>
    </p:spTree>
    <p:extLst>
      <p:ext uri="{BB962C8B-B14F-4D97-AF65-F5344CB8AC3E}">
        <p14:creationId xmlns:p14="http://schemas.microsoft.com/office/powerpoint/2010/main" val="2809221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b="1">
                <a:latin typeface="Arial" panose="020B0604020202020204" pitchFamily="34" charset="0"/>
                <a:cs typeface="Arial" panose="020B0604020202020204" pitchFamily="34" charset="0"/>
              </a:defRPr>
            </a:lvl1pPr>
            <a:lvl2pPr>
              <a:defRPr b="1" baseline="0">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094B6F2-DBBB-4629-A6FD-35773538A83A}" type="datetimeFigureOut">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253C4-7DC5-4120-AD18-67FDDF06C794}" type="slidenum">
              <a:rPr lang="en-US" smtClean="0"/>
              <a:t>‹#›</a:t>
            </a:fld>
            <a:endParaRPr lang="en-US" dirty="0"/>
          </a:p>
        </p:txBody>
      </p:sp>
    </p:spTree>
    <p:extLst>
      <p:ext uri="{BB962C8B-B14F-4D97-AF65-F5344CB8AC3E}">
        <p14:creationId xmlns:p14="http://schemas.microsoft.com/office/powerpoint/2010/main" val="2072446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94B6F2-DBBB-4629-A6FD-35773538A83A}" type="datetimeFigureOut">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253C4-7DC5-4120-AD18-67FDDF06C794}" type="slidenum">
              <a:rPr lang="en-US" smtClean="0"/>
              <a:t>‹#›</a:t>
            </a:fld>
            <a:endParaRPr lang="en-US" dirty="0"/>
          </a:p>
        </p:txBody>
      </p:sp>
    </p:spTree>
    <p:extLst>
      <p:ext uri="{BB962C8B-B14F-4D97-AF65-F5344CB8AC3E}">
        <p14:creationId xmlns:p14="http://schemas.microsoft.com/office/powerpoint/2010/main" val="3122079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094B6F2-DBBB-4629-A6FD-35773538A83A}" type="datetimeFigureOut">
              <a:rPr lang="en-US" smtClean="0"/>
              <a:t>4/26/2023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C253C4-7DC5-4120-AD18-67FDDF06C794}" type="slidenum">
              <a:rPr lang="en-US" smtClean="0"/>
              <a:t>‹#›</a:t>
            </a:fld>
            <a:endParaRPr lang="en-US" dirty="0"/>
          </a:p>
        </p:txBody>
      </p:sp>
    </p:spTree>
    <p:extLst>
      <p:ext uri="{BB962C8B-B14F-4D97-AF65-F5344CB8AC3E}">
        <p14:creationId xmlns:p14="http://schemas.microsoft.com/office/powerpoint/2010/main" val="2473697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1">
                <a:latin typeface="Arial" panose="020B0604020202020204" pitchFamily="34" charset="0"/>
                <a:cs typeface="Arial" panose="020B0604020202020204" pitchFamily="34" charset="0"/>
              </a:defRPr>
            </a:lvl1pPr>
            <a:lvl2pPr>
              <a:defRPr b="1">
                <a:latin typeface="Arial" panose="020B0604020202020204" pitchFamily="34" charset="0"/>
                <a:cs typeface="Arial" panose="020B0604020202020204" pitchFamily="34" charset="0"/>
              </a:defRPr>
            </a:lvl2pPr>
            <a:lvl3pPr>
              <a:defRPr b="1">
                <a:latin typeface="Arial" panose="020B0604020202020204" pitchFamily="34" charset="0"/>
                <a:cs typeface="Arial" panose="020B0604020202020204" pitchFamily="34" charset="0"/>
              </a:defRPr>
            </a:lvl3pPr>
            <a:lvl4pPr>
              <a:defRPr b="1">
                <a:latin typeface="Arial" panose="020B0604020202020204" pitchFamily="34" charset="0"/>
                <a:cs typeface="Arial" panose="020B0604020202020204" pitchFamily="34" charset="0"/>
              </a:defRPr>
            </a:lvl4pPr>
            <a:lvl5pPr>
              <a:defRPr b="1">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094B6F2-DBBB-4629-A6FD-35773538A83A}" type="datetimeFigureOut">
              <a:rPr lang="en-US" smtClean="0"/>
              <a:t>4/26/2023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EC253C4-7DC5-4120-AD18-67FDDF06C794}" type="slidenum">
              <a:rPr lang="en-US" smtClean="0"/>
              <a:t>‹#›</a:t>
            </a:fld>
            <a:endParaRPr lang="en-US" dirty="0"/>
          </a:p>
        </p:txBody>
      </p:sp>
    </p:spTree>
    <p:extLst>
      <p:ext uri="{BB962C8B-B14F-4D97-AF65-F5344CB8AC3E}">
        <p14:creationId xmlns:p14="http://schemas.microsoft.com/office/powerpoint/2010/main" val="2460390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94B6F2-DBBB-4629-A6FD-35773538A83A}" type="datetimeFigureOut">
              <a:rPr lang="en-US" smtClean="0"/>
              <a:t>4/26/2023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C253C4-7DC5-4120-AD18-67FDDF06C794}" type="slidenum">
              <a:rPr lang="en-US" smtClean="0"/>
              <a:t>‹#›</a:t>
            </a:fld>
            <a:endParaRPr lang="en-US" dirty="0"/>
          </a:p>
        </p:txBody>
      </p:sp>
    </p:spTree>
    <p:extLst>
      <p:ext uri="{BB962C8B-B14F-4D97-AF65-F5344CB8AC3E}">
        <p14:creationId xmlns:p14="http://schemas.microsoft.com/office/powerpoint/2010/main" val="339172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E556-EB41-4DBB-879D-9BA493333D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A39515-7173-4E6E-8A4C-8335EF5EF1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2E796B-F3BC-4881-819A-1F274B18CC92}"/>
              </a:ext>
            </a:extLst>
          </p:cNvPr>
          <p:cNvSpPr>
            <a:spLocks noGrp="1"/>
          </p:cNvSpPr>
          <p:nvPr>
            <p:ph type="dt" sz="half" idx="10"/>
          </p:nvPr>
        </p:nvSpPr>
        <p:spPr/>
        <p:txBody>
          <a:bodyPr/>
          <a:lstStyle/>
          <a:p>
            <a:fld id="{24E52D80-892B-4217-B2B4-CB9381DFB012}" type="datetimeFigureOut">
              <a:rPr lang="en-US" smtClean="0"/>
              <a:t>4/26/2023</a:t>
            </a:fld>
            <a:endParaRPr lang="en-US"/>
          </a:p>
        </p:txBody>
      </p:sp>
      <p:sp>
        <p:nvSpPr>
          <p:cNvPr id="5" name="Footer Placeholder 4">
            <a:extLst>
              <a:ext uri="{FF2B5EF4-FFF2-40B4-BE49-F238E27FC236}">
                <a16:creationId xmlns:a16="http://schemas.microsoft.com/office/drawing/2014/main" id="{E3A4A5E4-1B16-4B95-8C32-845E81040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647C2-8DA0-434B-A93B-E629C8D423B9}"/>
              </a:ext>
            </a:extLst>
          </p:cNvPr>
          <p:cNvSpPr>
            <a:spLocks noGrp="1"/>
          </p:cNvSpPr>
          <p:nvPr>
            <p:ph type="sldNum" sz="quarter" idx="12"/>
          </p:nvPr>
        </p:nvSpPr>
        <p:spPr/>
        <p:txBody>
          <a:bodyPr/>
          <a:lstStyle/>
          <a:p>
            <a:fld id="{16B0E25B-9D66-438E-83CE-B86CF517E3E5}" type="slidenum">
              <a:rPr lang="en-US" smtClean="0"/>
              <a:t>‹#›</a:t>
            </a:fld>
            <a:endParaRPr lang="en-US"/>
          </a:p>
        </p:txBody>
      </p:sp>
    </p:spTree>
    <p:extLst>
      <p:ext uri="{BB962C8B-B14F-4D97-AF65-F5344CB8AC3E}">
        <p14:creationId xmlns:p14="http://schemas.microsoft.com/office/powerpoint/2010/main" val="2454656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94B6F2-DBBB-4629-A6FD-35773538A83A}" type="datetimeFigureOut">
              <a:rPr lang="en-US" smtClean="0"/>
              <a:t>4/26/2023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C253C4-7DC5-4120-AD18-67FDDF06C794}" type="slidenum">
              <a:rPr lang="en-US" smtClean="0"/>
              <a:t>‹#›</a:t>
            </a:fld>
            <a:endParaRPr lang="en-US" dirty="0"/>
          </a:p>
        </p:txBody>
      </p:sp>
    </p:spTree>
    <p:extLst>
      <p:ext uri="{BB962C8B-B14F-4D97-AF65-F5344CB8AC3E}">
        <p14:creationId xmlns:p14="http://schemas.microsoft.com/office/powerpoint/2010/main" val="1823988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1">
                <a:latin typeface="Arial" panose="020B0604020202020204" pitchFamily="34" charset="0"/>
                <a:cs typeface="Arial" panose="020B0604020202020204" pitchFamily="34" charset="0"/>
              </a:defRPr>
            </a:lvl1pPr>
            <a:lvl2pPr>
              <a:defRPr sz="2800" b="1">
                <a:latin typeface="Arial" panose="020B0604020202020204" pitchFamily="34" charset="0"/>
                <a:cs typeface="Arial" panose="020B0604020202020204" pitchFamily="34" charset="0"/>
              </a:defRPr>
            </a:lvl2pPr>
            <a:lvl3pPr>
              <a:defRPr sz="2400" b="1">
                <a:latin typeface="Arial" panose="020B0604020202020204" pitchFamily="34" charset="0"/>
                <a:cs typeface="Arial" panose="020B0604020202020204" pitchFamily="34" charset="0"/>
              </a:defRPr>
            </a:lvl3pPr>
            <a:lvl4pPr>
              <a:defRPr sz="2000" b="1">
                <a:latin typeface="Arial" panose="020B0604020202020204" pitchFamily="34" charset="0"/>
                <a:cs typeface="Arial" panose="020B0604020202020204" pitchFamily="34" charset="0"/>
              </a:defRPr>
            </a:lvl4pPr>
            <a:lvl5pPr>
              <a:defRPr sz="2000" b="1">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94B6F2-DBBB-4629-A6FD-35773538A83A}" type="datetimeFigureOut">
              <a:rPr lang="en-US" smtClean="0"/>
              <a:t>4/26/2023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C253C4-7DC5-4120-AD18-67FDDF06C794}" type="slidenum">
              <a:rPr lang="en-US" smtClean="0"/>
              <a:t>‹#›</a:t>
            </a:fld>
            <a:endParaRPr lang="en-US" dirty="0"/>
          </a:p>
        </p:txBody>
      </p:sp>
    </p:spTree>
    <p:extLst>
      <p:ext uri="{BB962C8B-B14F-4D97-AF65-F5344CB8AC3E}">
        <p14:creationId xmlns:p14="http://schemas.microsoft.com/office/powerpoint/2010/main" val="1075599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094B6F2-DBBB-4629-A6FD-35773538A83A}" type="datetimeFigureOut">
              <a:rPr lang="en-US" smtClean="0"/>
              <a:t>4/26/2023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C253C4-7DC5-4120-AD18-67FDDF06C794}" type="slidenum">
              <a:rPr lang="en-US" smtClean="0"/>
              <a:t>‹#›</a:t>
            </a:fld>
            <a:endParaRPr lang="en-US" dirty="0"/>
          </a:p>
        </p:txBody>
      </p:sp>
    </p:spTree>
    <p:extLst>
      <p:ext uri="{BB962C8B-B14F-4D97-AF65-F5344CB8AC3E}">
        <p14:creationId xmlns:p14="http://schemas.microsoft.com/office/powerpoint/2010/main" val="1515035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94B6F2-DBBB-4629-A6FD-35773538A83A}" type="datetimeFigureOut">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253C4-7DC5-4120-AD18-67FDDF06C794}" type="slidenum">
              <a:rPr lang="en-US" smtClean="0"/>
              <a:t>‹#›</a:t>
            </a:fld>
            <a:endParaRPr lang="en-US" dirty="0"/>
          </a:p>
        </p:txBody>
      </p:sp>
    </p:spTree>
    <p:extLst>
      <p:ext uri="{BB962C8B-B14F-4D97-AF65-F5344CB8AC3E}">
        <p14:creationId xmlns:p14="http://schemas.microsoft.com/office/powerpoint/2010/main" val="541558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94B6F2-DBBB-4629-A6FD-35773538A83A}" type="datetimeFigureOut">
              <a:rPr lang="en-US" smtClean="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C253C4-7DC5-4120-AD18-67FDDF06C794}" type="slidenum">
              <a:rPr lang="en-US" smtClean="0"/>
              <a:t>‹#›</a:t>
            </a:fld>
            <a:endParaRPr lang="en-US" dirty="0"/>
          </a:p>
        </p:txBody>
      </p:sp>
    </p:spTree>
    <p:extLst>
      <p:ext uri="{BB962C8B-B14F-4D97-AF65-F5344CB8AC3E}">
        <p14:creationId xmlns:p14="http://schemas.microsoft.com/office/powerpoint/2010/main" val="425110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084C-CC9D-4839-9B45-E546335AB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51D68-EA78-4572-8786-3373540577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04C9BC-58B5-4F0C-912C-3A6375CF87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D2C599-59D5-4597-8D7A-D2D5ED76AFD3}"/>
              </a:ext>
            </a:extLst>
          </p:cNvPr>
          <p:cNvSpPr>
            <a:spLocks noGrp="1"/>
          </p:cNvSpPr>
          <p:nvPr>
            <p:ph type="dt" sz="half" idx="10"/>
          </p:nvPr>
        </p:nvSpPr>
        <p:spPr/>
        <p:txBody>
          <a:bodyPr/>
          <a:lstStyle/>
          <a:p>
            <a:fld id="{24E52D80-892B-4217-B2B4-CB9381DFB012}" type="datetimeFigureOut">
              <a:rPr lang="en-US" smtClean="0"/>
              <a:t>4/26/2023</a:t>
            </a:fld>
            <a:endParaRPr lang="en-US"/>
          </a:p>
        </p:txBody>
      </p:sp>
      <p:sp>
        <p:nvSpPr>
          <p:cNvPr id="6" name="Footer Placeholder 5">
            <a:extLst>
              <a:ext uri="{FF2B5EF4-FFF2-40B4-BE49-F238E27FC236}">
                <a16:creationId xmlns:a16="http://schemas.microsoft.com/office/drawing/2014/main" id="{D08A842D-3081-48C4-9C76-6AA8793770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40786-083C-4EE8-BBC7-C4E471785549}"/>
              </a:ext>
            </a:extLst>
          </p:cNvPr>
          <p:cNvSpPr>
            <a:spLocks noGrp="1"/>
          </p:cNvSpPr>
          <p:nvPr>
            <p:ph type="sldNum" sz="quarter" idx="12"/>
          </p:nvPr>
        </p:nvSpPr>
        <p:spPr/>
        <p:txBody>
          <a:bodyPr/>
          <a:lstStyle/>
          <a:p>
            <a:fld id="{16B0E25B-9D66-438E-83CE-B86CF517E3E5}" type="slidenum">
              <a:rPr lang="en-US" smtClean="0"/>
              <a:t>‹#›</a:t>
            </a:fld>
            <a:endParaRPr lang="en-US"/>
          </a:p>
        </p:txBody>
      </p:sp>
    </p:spTree>
    <p:extLst>
      <p:ext uri="{BB962C8B-B14F-4D97-AF65-F5344CB8AC3E}">
        <p14:creationId xmlns:p14="http://schemas.microsoft.com/office/powerpoint/2010/main" val="2196421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B5BEE-FA0D-4166-A999-D0FD37607D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9FE1C8-7B71-48A8-A923-82719A060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5DBD6F-EB35-404A-813A-E2B18CA856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BB6AA2-DDC0-423F-993C-FD4DB9952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0E397E-3D4E-4761-95ED-CC381CFEEA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407F67-349A-4B5B-BFE7-DC4D11252B6B}"/>
              </a:ext>
            </a:extLst>
          </p:cNvPr>
          <p:cNvSpPr>
            <a:spLocks noGrp="1"/>
          </p:cNvSpPr>
          <p:nvPr>
            <p:ph type="dt" sz="half" idx="10"/>
          </p:nvPr>
        </p:nvSpPr>
        <p:spPr/>
        <p:txBody>
          <a:bodyPr/>
          <a:lstStyle/>
          <a:p>
            <a:fld id="{24E52D80-892B-4217-B2B4-CB9381DFB012}" type="datetimeFigureOut">
              <a:rPr lang="en-US" smtClean="0"/>
              <a:t>4/26/2023</a:t>
            </a:fld>
            <a:endParaRPr lang="en-US"/>
          </a:p>
        </p:txBody>
      </p:sp>
      <p:sp>
        <p:nvSpPr>
          <p:cNvPr id="8" name="Footer Placeholder 7">
            <a:extLst>
              <a:ext uri="{FF2B5EF4-FFF2-40B4-BE49-F238E27FC236}">
                <a16:creationId xmlns:a16="http://schemas.microsoft.com/office/drawing/2014/main" id="{1F8E9664-D6A1-4C07-8DA2-9A9E30A719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85DF77-9059-4512-A61B-2E94D6B9E4DF}"/>
              </a:ext>
            </a:extLst>
          </p:cNvPr>
          <p:cNvSpPr>
            <a:spLocks noGrp="1"/>
          </p:cNvSpPr>
          <p:nvPr>
            <p:ph type="sldNum" sz="quarter" idx="12"/>
          </p:nvPr>
        </p:nvSpPr>
        <p:spPr/>
        <p:txBody>
          <a:bodyPr/>
          <a:lstStyle/>
          <a:p>
            <a:fld id="{16B0E25B-9D66-438E-83CE-B86CF517E3E5}" type="slidenum">
              <a:rPr lang="en-US" smtClean="0"/>
              <a:t>‹#›</a:t>
            </a:fld>
            <a:endParaRPr lang="en-US"/>
          </a:p>
        </p:txBody>
      </p:sp>
    </p:spTree>
    <p:extLst>
      <p:ext uri="{BB962C8B-B14F-4D97-AF65-F5344CB8AC3E}">
        <p14:creationId xmlns:p14="http://schemas.microsoft.com/office/powerpoint/2010/main" val="261047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C8EE-902C-47A5-BE3E-641FF18234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92C1B3-F595-4E1C-8A5C-66C24769DEDC}"/>
              </a:ext>
            </a:extLst>
          </p:cNvPr>
          <p:cNvSpPr>
            <a:spLocks noGrp="1"/>
          </p:cNvSpPr>
          <p:nvPr>
            <p:ph type="dt" sz="half" idx="10"/>
          </p:nvPr>
        </p:nvSpPr>
        <p:spPr/>
        <p:txBody>
          <a:bodyPr/>
          <a:lstStyle/>
          <a:p>
            <a:fld id="{24E52D80-892B-4217-B2B4-CB9381DFB012}" type="datetimeFigureOut">
              <a:rPr lang="en-US" smtClean="0"/>
              <a:t>4/26/2023</a:t>
            </a:fld>
            <a:endParaRPr lang="en-US"/>
          </a:p>
        </p:txBody>
      </p:sp>
      <p:sp>
        <p:nvSpPr>
          <p:cNvPr id="4" name="Footer Placeholder 3">
            <a:extLst>
              <a:ext uri="{FF2B5EF4-FFF2-40B4-BE49-F238E27FC236}">
                <a16:creationId xmlns:a16="http://schemas.microsoft.com/office/drawing/2014/main" id="{362687AC-5098-4BE4-A407-CFDF53FB10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34F79B-3FC3-40EE-BC37-4EC1D438FCF9}"/>
              </a:ext>
            </a:extLst>
          </p:cNvPr>
          <p:cNvSpPr>
            <a:spLocks noGrp="1"/>
          </p:cNvSpPr>
          <p:nvPr>
            <p:ph type="sldNum" sz="quarter" idx="12"/>
          </p:nvPr>
        </p:nvSpPr>
        <p:spPr/>
        <p:txBody>
          <a:bodyPr/>
          <a:lstStyle/>
          <a:p>
            <a:fld id="{16B0E25B-9D66-438E-83CE-B86CF517E3E5}" type="slidenum">
              <a:rPr lang="en-US" smtClean="0"/>
              <a:t>‹#›</a:t>
            </a:fld>
            <a:endParaRPr lang="en-US"/>
          </a:p>
        </p:txBody>
      </p:sp>
    </p:spTree>
    <p:extLst>
      <p:ext uri="{BB962C8B-B14F-4D97-AF65-F5344CB8AC3E}">
        <p14:creationId xmlns:p14="http://schemas.microsoft.com/office/powerpoint/2010/main" val="19930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8BD7C8-39C8-41C9-A8F4-6ACECE262C3D}"/>
              </a:ext>
            </a:extLst>
          </p:cNvPr>
          <p:cNvSpPr>
            <a:spLocks noGrp="1"/>
          </p:cNvSpPr>
          <p:nvPr>
            <p:ph type="dt" sz="half" idx="10"/>
          </p:nvPr>
        </p:nvSpPr>
        <p:spPr/>
        <p:txBody>
          <a:bodyPr/>
          <a:lstStyle/>
          <a:p>
            <a:fld id="{24E52D80-892B-4217-B2B4-CB9381DFB012}" type="datetimeFigureOut">
              <a:rPr lang="en-US" smtClean="0"/>
              <a:t>4/26/2023</a:t>
            </a:fld>
            <a:endParaRPr lang="en-US"/>
          </a:p>
        </p:txBody>
      </p:sp>
      <p:sp>
        <p:nvSpPr>
          <p:cNvPr id="3" name="Footer Placeholder 2">
            <a:extLst>
              <a:ext uri="{FF2B5EF4-FFF2-40B4-BE49-F238E27FC236}">
                <a16:creationId xmlns:a16="http://schemas.microsoft.com/office/drawing/2014/main" id="{BE9CACB0-2470-4E93-9815-0A58797DE1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BB8A41-F080-4EAB-89B2-23FA9A3A482C}"/>
              </a:ext>
            </a:extLst>
          </p:cNvPr>
          <p:cNvSpPr>
            <a:spLocks noGrp="1"/>
          </p:cNvSpPr>
          <p:nvPr>
            <p:ph type="sldNum" sz="quarter" idx="12"/>
          </p:nvPr>
        </p:nvSpPr>
        <p:spPr/>
        <p:txBody>
          <a:bodyPr/>
          <a:lstStyle/>
          <a:p>
            <a:fld id="{16B0E25B-9D66-438E-83CE-B86CF517E3E5}" type="slidenum">
              <a:rPr lang="en-US" smtClean="0"/>
              <a:t>‹#›</a:t>
            </a:fld>
            <a:endParaRPr lang="en-US"/>
          </a:p>
        </p:txBody>
      </p:sp>
    </p:spTree>
    <p:extLst>
      <p:ext uri="{BB962C8B-B14F-4D97-AF65-F5344CB8AC3E}">
        <p14:creationId xmlns:p14="http://schemas.microsoft.com/office/powerpoint/2010/main" val="87254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AC05-5A5B-438B-B64A-7BA8CE872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B7E8ED-86AF-4D13-B4C3-D29FA5F477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EBDCBB-6A3A-4B3B-84AC-C39DB8CF8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EA8A97-3C13-4CC5-B0B7-7B238521AA39}"/>
              </a:ext>
            </a:extLst>
          </p:cNvPr>
          <p:cNvSpPr>
            <a:spLocks noGrp="1"/>
          </p:cNvSpPr>
          <p:nvPr>
            <p:ph type="dt" sz="half" idx="10"/>
          </p:nvPr>
        </p:nvSpPr>
        <p:spPr/>
        <p:txBody>
          <a:bodyPr/>
          <a:lstStyle/>
          <a:p>
            <a:fld id="{24E52D80-892B-4217-B2B4-CB9381DFB012}" type="datetimeFigureOut">
              <a:rPr lang="en-US" smtClean="0"/>
              <a:t>4/26/2023</a:t>
            </a:fld>
            <a:endParaRPr lang="en-US"/>
          </a:p>
        </p:txBody>
      </p:sp>
      <p:sp>
        <p:nvSpPr>
          <p:cNvPr id="6" name="Footer Placeholder 5">
            <a:extLst>
              <a:ext uri="{FF2B5EF4-FFF2-40B4-BE49-F238E27FC236}">
                <a16:creationId xmlns:a16="http://schemas.microsoft.com/office/drawing/2014/main" id="{C300F375-9CC9-43F8-BD48-8A91D25532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106930-5D6C-4258-905F-E91DD9A87680}"/>
              </a:ext>
            </a:extLst>
          </p:cNvPr>
          <p:cNvSpPr>
            <a:spLocks noGrp="1"/>
          </p:cNvSpPr>
          <p:nvPr>
            <p:ph type="sldNum" sz="quarter" idx="12"/>
          </p:nvPr>
        </p:nvSpPr>
        <p:spPr/>
        <p:txBody>
          <a:bodyPr/>
          <a:lstStyle/>
          <a:p>
            <a:fld id="{16B0E25B-9D66-438E-83CE-B86CF517E3E5}" type="slidenum">
              <a:rPr lang="en-US" smtClean="0"/>
              <a:t>‹#›</a:t>
            </a:fld>
            <a:endParaRPr lang="en-US"/>
          </a:p>
        </p:txBody>
      </p:sp>
    </p:spTree>
    <p:extLst>
      <p:ext uri="{BB962C8B-B14F-4D97-AF65-F5344CB8AC3E}">
        <p14:creationId xmlns:p14="http://schemas.microsoft.com/office/powerpoint/2010/main" val="58375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2BAC9-7B81-4386-82DD-C42144839F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E1D1A4-A4F3-4E05-9A81-D4CF500DB5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94CBAF-B52C-4091-8275-1DD6D9CD5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F44EB8-7914-4C8D-9B62-D36B725DA86B}"/>
              </a:ext>
            </a:extLst>
          </p:cNvPr>
          <p:cNvSpPr>
            <a:spLocks noGrp="1"/>
          </p:cNvSpPr>
          <p:nvPr>
            <p:ph type="dt" sz="half" idx="10"/>
          </p:nvPr>
        </p:nvSpPr>
        <p:spPr/>
        <p:txBody>
          <a:bodyPr/>
          <a:lstStyle/>
          <a:p>
            <a:fld id="{24E52D80-892B-4217-B2B4-CB9381DFB012}" type="datetimeFigureOut">
              <a:rPr lang="en-US" smtClean="0"/>
              <a:t>4/26/2023</a:t>
            </a:fld>
            <a:endParaRPr lang="en-US"/>
          </a:p>
        </p:txBody>
      </p:sp>
      <p:sp>
        <p:nvSpPr>
          <p:cNvPr id="6" name="Footer Placeholder 5">
            <a:extLst>
              <a:ext uri="{FF2B5EF4-FFF2-40B4-BE49-F238E27FC236}">
                <a16:creationId xmlns:a16="http://schemas.microsoft.com/office/drawing/2014/main" id="{F31303C8-92C7-4985-8DAB-F3ED36E131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773AB-2EE0-4CF5-96EB-B1B502AEA9A3}"/>
              </a:ext>
            </a:extLst>
          </p:cNvPr>
          <p:cNvSpPr>
            <a:spLocks noGrp="1"/>
          </p:cNvSpPr>
          <p:nvPr>
            <p:ph type="sldNum" sz="quarter" idx="12"/>
          </p:nvPr>
        </p:nvSpPr>
        <p:spPr/>
        <p:txBody>
          <a:bodyPr/>
          <a:lstStyle/>
          <a:p>
            <a:fld id="{16B0E25B-9D66-438E-83CE-B86CF517E3E5}" type="slidenum">
              <a:rPr lang="en-US" smtClean="0"/>
              <a:t>‹#›</a:t>
            </a:fld>
            <a:endParaRPr lang="en-US"/>
          </a:p>
        </p:txBody>
      </p:sp>
    </p:spTree>
    <p:extLst>
      <p:ext uri="{BB962C8B-B14F-4D97-AF65-F5344CB8AC3E}">
        <p14:creationId xmlns:p14="http://schemas.microsoft.com/office/powerpoint/2010/main" val="371612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10805-5CC7-4E54-9FEE-AF0B79A82A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7D6F66-CFDB-4D01-AE33-0C2AA12F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A36F9-C7DF-4993-A8A5-1E8BF97054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52D80-892B-4217-B2B4-CB9381DFB012}" type="datetimeFigureOut">
              <a:rPr lang="en-US" smtClean="0"/>
              <a:t>4/26/2023</a:t>
            </a:fld>
            <a:endParaRPr lang="en-US"/>
          </a:p>
        </p:txBody>
      </p:sp>
      <p:sp>
        <p:nvSpPr>
          <p:cNvPr id="5" name="Footer Placeholder 4">
            <a:extLst>
              <a:ext uri="{FF2B5EF4-FFF2-40B4-BE49-F238E27FC236}">
                <a16:creationId xmlns:a16="http://schemas.microsoft.com/office/drawing/2014/main" id="{E41EE148-68FF-4FC2-8013-671642A8D6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43C226-94AB-4755-A3B3-6D14FE6FB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0E25B-9D66-438E-83CE-B86CF517E3E5}" type="slidenum">
              <a:rPr lang="en-US" smtClean="0"/>
              <a:t>‹#›</a:t>
            </a:fld>
            <a:endParaRPr lang="en-US"/>
          </a:p>
        </p:txBody>
      </p:sp>
    </p:spTree>
    <p:extLst>
      <p:ext uri="{BB962C8B-B14F-4D97-AF65-F5344CB8AC3E}">
        <p14:creationId xmlns:p14="http://schemas.microsoft.com/office/powerpoint/2010/main" val="3573591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Tree>
    <p:extLst>
      <p:ext uri="{BB962C8B-B14F-4D97-AF65-F5344CB8AC3E}">
        <p14:creationId xmlns:p14="http://schemas.microsoft.com/office/powerpoint/2010/main" val="1805578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30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94B6F2-DBBB-4629-A6FD-35773538A83A}" type="datetimeFigureOut">
              <a:rPr lang="en-US" smtClean="0"/>
              <a:t>4/26/2023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253C4-7DC5-4120-AD18-67FDDF06C794}" type="slidenum">
              <a:rPr lang="en-US" smtClean="0"/>
              <a:t>‹#›</a:t>
            </a:fld>
            <a:endParaRPr lang="en-US" dirty="0"/>
          </a:p>
        </p:txBody>
      </p:sp>
      <p:sp>
        <p:nvSpPr>
          <p:cNvPr id="7" name="Rectangle 6"/>
          <p:cNvSpPr/>
          <p:nvPr userDrawn="1"/>
        </p:nvSpPr>
        <p:spPr>
          <a:xfrm>
            <a:off x="0" y="0"/>
            <a:ext cx="12192000" cy="6858000"/>
          </a:xfrm>
          <a:prstGeom prst="rect">
            <a:avLst/>
          </a:prstGeom>
          <a:blipFill dpi="0" rotWithShape="1">
            <a:blip r:embed="rId13">
              <a:alphaModFix amt="20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476972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0.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53.JP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fif"/><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6.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7.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ndow Frame Vector Art, Icons, and Graphics for Free Download">
            <a:extLst>
              <a:ext uri="{FF2B5EF4-FFF2-40B4-BE49-F238E27FC236}">
                <a16:creationId xmlns:a16="http://schemas.microsoft.com/office/drawing/2014/main" id="{1A224FDC-7AF2-4688-B714-17F97613CD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0" t="12763" r="2215" b="14679"/>
          <a:stretch/>
        </p:blipFill>
        <p:spPr bwMode="auto">
          <a:xfrm>
            <a:off x="1592418" y="1249293"/>
            <a:ext cx="9007161" cy="45529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F3769B78-D73F-43DA-9B2B-8CC942E72CC6}"/>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843087" y="1856320"/>
            <a:ext cx="4490787" cy="33413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E1C469F-6491-4740-9BE6-A71B1F147716}"/>
              </a:ext>
            </a:extLst>
          </p:cNvPr>
          <p:cNvGrpSpPr/>
          <p:nvPr/>
        </p:nvGrpSpPr>
        <p:grpSpPr>
          <a:xfrm>
            <a:off x="599439" y="114300"/>
            <a:ext cx="10993121" cy="1333500"/>
            <a:chOff x="599439" y="114300"/>
            <a:chExt cx="10993121" cy="1333500"/>
          </a:xfrm>
        </p:grpSpPr>
        <p:pic>
          <p:nvPicPr>
            <p:cNvPr id="6" name="Picture 5">
              <a:extLst>
                <a:ext uri="{FF2B5EF4-FFF2-40B4-BE49-F238E27FC236}">
                  <a16:creationId xmlns:a16="http://schemas.microsoft.com/office/drawing/2014/main" id="{4DF10EEE-CE55-4D83-97DF-28F507734B46}"/>
                </a:ext>
              </a:extLst>
            </p:cNvPr>
            <p:cNvPicPr/>
            <p:nvPr/>
          </p:nvPicPr>
          <p:blipFill rotWithShape="1">
            <a:blip r:embed="rId4" cstate="print">
              <a:extLst>
                <a:ext uri="{28A0092B-C50C-407E-A947-70E740481C1C}">
                  <a14:useLocalDpi xmlns:a14="http://schemas.microsoft.com/office/drawing/2010/main" val="0"/>
                </a:ext>
              </a:extLst>
            </a:blip>
            <a:srcRect t="3100" b="88555"/>
            <a:stretch/>
          </p:blipFill>
          <p:spPr bwMode="auto">
            <a:xfrm>
              <a:off x="599439" y="114300"/>
              <a:ext cx="10993121" cy="1333500"/>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9B37A521-EB8D-4A84-9F4D-598DFF415016}"/>
                </a:ext>
              </a:extLst>
            </p:cNvPr>
            <p:cNvSpPr txBox="1"/>
            <p:nvPr/>
          </p:nvSpPr>
          <p:spPr>
            <a:xfrm>
              <a:off x="3257550" y="895350"/>
              <a:ext cx="7677150" cy="353943"/>
            </a:xfrm>
            <a:prstGeom prst="rect">
              <a:avLst/>
            </a:prstGeom>
            <a:solidFill>
              <a:schemeClr val="bg1"/>
            </a:solidFill>
          </p:spPr>
          <p:txBody>
            <a:bodyPr wrap="square" lIns="0" rIns="0" rtlCol="0">
              <a:spAutoFit/>
            </a:bodyPr>
            <a:lstStyle/>
            <a:p>
              <a:r>
                <a:rPr lang="en-US" sz="1700" b="1" dirty="0">
                  <a:solidFill>
                    <a:srgbClr val="30542F"/>
                  </a:solidFill>
                  <a:latin typeface="Rockwell" panose="02060603020205020403" pitchFamily="18" charset="0"/>
                </a:rPr>
                <a:t>“Delivering Wilderness And Learning Adventures That Last A Lifetime”</a:t>
              </a:r>
            </a:p>
          </p:txBody>
        </p:sp>
      </p:grpSp>
      <p:sp>
        <p:nvSpPr>
          <p:cNvPr id="23" name="TextBox 22">
            <a:extLst>
              <a:ext uri="{FF2B5EF4-FFF2-40B4-BE49-F238E27FC236}">
                <a16:creationId xmlns:a16="http://schemas.microsoft.com/office/drawing/2014/main" id="{33200173-69D6-4AC1-BFEC-0C1664BF0E91}"/>
              </a:ext>
            </a:extLst>
          </p:cNvPr>
          <p:cNvSpPr txBox="1"/>
          <p:nvPr/>
        </p:nvSpPr>
        <p:spPr>
          <a:xfrm>
            <a:off x="4143373" y="3151940"/>
            <a:ext cx="3905249" cy="1938992"/>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Ambassador Webinar</a:t>
            </a:r>
          </a:p>
          <a:p>
            <a:pPr algn="ctr"/>
            <a:r>
              <a:rPr lang="en-US" sz="4000" dirty="0">
                <a:solidFill>
                  <a:schemeClr val="bg1"/>
                </a:solidFill>
                <a:effectLst>
                  <a:outerShdw blurRad="38100" dist="38100" dir="2700000" algn="tl">
                    <a:srgbClr val="000000">
                      <a:alpha val="43137"/>
                    </a:srgbClr>
                  </a:outerShdw>
                </a:effectLst>
                <a:latin typeface="Rockwell" panose="02060603020205020403" pitchFamily="18" charset="0"/>
              </a:rPr>
              <a:t>April 26, 2023</a:t>
            </a:r>
          </a:p>
        </p:txBody>
      </p:sp>
    </p:spTree>
    <p:extLst>
      <p:ext uri="{BB962C8B-B14F-4D97-AF65-F5344CB8AC3E}">
        <p14:creationId xmlns:p14="http://schemas.microsoft.com/office/powerpoint/2010/main" val="3409768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pic>
        <p:nvPicPr>
          <p:cNvPr id="5" name="Picture 4">
            <a:extLst>
              <a:ext uri="{FF2B5EF4-FFF2-40B4-BE49-F238E27FC236}">
                <a16:creationId xmlns:a16="http://schemas.microsoft.com/office/drawing/2014/main" id="{97D229ED-99AB-02D3-7FB1-BE1A42F7D134}"/>
              </a:ext>
            </a:extLst>
          </p:cNvPr>
          <p:cNvPicPr>
            <a:picLocks noChangeAspect="1"/>
          </p:cNvPicPr>
          <p:nvPr/>
        </p:nvPicPr>
        <p:blipFill rotWithShape="1">
          <a:blip r:embed="rId4"/>
          <a:srcRect b="48360"/>
          <a:stretch/>
        </p:blipFill>
        <p:spPr>
          <a:xfrm>
            <a:off x="2520331" y="336883"/>
            <a:ext cx="5661400" cy="2870459"/>
          </a:xfrm>
          <a:prstGeom prst="rect">
            <a:avLst/>
          </a:prstGeom>
        </p:spPr>
      </p:pic>
      <p:pic>
        <p:nvPicPr>
          <p:cNvPr id="8" name="Picture 7">
            <a:extLst>
              <a:ext uri="{FF2B5EF4-FFF2-40B4-BE49-F238E27FC236}">
                <a16:creationId xmlns:a16="http://schemas.microsoft.com/office/drawing/2014/main" id="{9DB13DE9-E857-99E1-9D95-4FB345318D58}"/>
              </a:ext>
            </a:extLst>
          </p:cNvPr>
          <p:cNvPicPr>
            <a:picLocks noChangeAspect="1"/>
          </p:cNvPicPr>
          <p:nvPr/>
        </p:nvPicPr>
        <p:blipFill>
          <a:blip r:embed="rId5"/>
          <a:stretch>
            <a:fillRect/>
          </a:stretch>
        </p:blipFill>
        <p:spPr>
          <a:xfrm>
            <a:off x="6315075" y="1236428"/>
            <a:ext cx="5661400" cy="4674998"/>
          </a:xfrm>
          <a:prstGeom prst="rect">
            <a:avLst/>
          </a:prstGeom>
        </p:spPr>
      </p:pic>
      <p:pic>
        <p:nvPicPr>
          <p:cNvPr id="13" name="Picture 12">
            <a:extLst>
              <a:ext uri="{FF2B5EF4-FFF2-40B4-BE49-F238E27FC236}">
                <a16:creationId xmlns:a16="http://schemas.microsoft.com/office/drawing/2014/main" id="{B216502D-D8AB-7E15-312F-3F943C7B3410}"/>
              </a:ext>
            </a:extLst>
          </p:cNvPr>
          <p:cNvPicPr>
            <a:picLocks noChangeAspect="1"/>
          </p:cNvPicPr>
          <p:nvPr/>
        </p:nvPicPr>
        <p:blipFill>
          <a:blip r:embed="rId6"/>
          <a:stretch>
            <a:fillRect/>
          </a:stretch>
        </p:blipFill>
        <p:spPr>
          <a:xfrm>
            <a:off x="2438491" y="3346474"/>
            <a:ext cx="4283151" cy="2640584"/>
          </a:xfrm>
          <a:prstGeom prst="rect">
            <a:avLst/>
          </a:prstGeom>
        </p:spPr>
      </p:pic>
    </p:spTree>
    <p:extLst>
      <p:ext uri="{BB962C8B-B14F-4D97-AF65-F5344CB8AC3E}">
        <p14:creationId xmlns:p14="http://schemas.microsoft.com/office/powerpoint/2010/main" val="295660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pic>
        <p:nvPicPr>
          <p:cNvPr id="1026" name="Picture 2" descr="Happy 75th Birthday Gold Foil Balloon Greeting Background. Stock  Illustration - Illustration of balloon, shiny: 192451271">
            <a:extLst>
              <a:ext uri="{FF2B5EF4-FFF2-40B4-BE49-F238E27FC236}">
                <a16:creationId xmlns:a16="http://schemas.microsoft.com/office/drawing/2014/main" id="{3F3F1D40-35CD-B43D-0669-1056EC8C4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904" y="853741"/>
            <a:ext cx="5564921" cy="44241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228EC0-A3F3-167B-5578-E29195A703C2}"/>
              </a:ext>
            </a:extLst>
          </p:cNvPr>
          <p:cNvSpPr txBox="1"/>
          <p:nvPr/>
        </p:nvSpPr>
        <p:spPr>
          <a:xfrm>
            <a:off x="8414083" y="1357637"/>
            <a:ext cx="3649580" cy="3416320"/>
          </a:xfrm>
          <a:prstGeom prst="rect">
            <a:avLst/>
          </a:prstGeom>
          <a:noFill/>
        </p:spPr>
        <p:txBody>
          <a:bodyPr wrap="square" rtlCol="0">
            <a:spAutoFit/>
          </a:bodyPr>
          <a:lstStyle/>
          <a:p>
            <a:r>
              <a:rPr lang="en-US" sz="5400" dirty="0">
                <a:solidFill>
                  <a:srgbClr val="002060"/>
                </a:solidFill>
                <a:effectLst>
                  <a:outerShdw blurRad="38100" dist="38100" dir="2700000" algn="tl">
                    <a:srgbClr val="000000">
                      <a:alpha val="43137"/>
                    </a:srgbClr>
                  </a:outerShdw>
                </a:effectLst>
              </a:rPr>
              <a:t>2024</a:t>
            </a:r>
          </a:p>
          <a:p>
            <a:r>
              <a:rPr lang="en-US" sz="5400" dirty="0">
                <a:solidFill>
                  <a:srgbClr val="002060"/>
                </a:solidFill>
                <a:effectLst>
                  <a:outerShdw blurRad="38100" dist="38100" dir="2700000" algn="tl">
                    <a:srgbClr val="000000">
                      <a:alpha val="43137"/>
                    </a:srgbClr>
                  </a:outerShdw>
                </a:effectLst>
              </a:rPr>
              <a:t>will be</a:t>
            </a:r>
          </a:p>
          <a:p>
            <a:r>
              <a:rPr lang="en-US" sz="5400" dirty="0">
                <a:solidFill>
                  <a:srgbClr val="002060"/>
                </a:solidFill>
                <a:effectLst>
                  <a:outerShdw blurRad="38100" dist="38100" dir="2700000" algn="tl">
                    <a:srgbClr val="000000">
                      <a:alpha val="43137"/>
                    </a:srgbClr>
                  </a:outerShdw>
                </a:effectLst>
              </a:rPr>
              <a:t>75</a:t>
            </a:r>
            <a:r>
              <a:rPr lang="en-US" sz="5400" baseline="30000" dirty="0">
                <a:solidFill>
                  <a:srgbClr val="002060"/>
                </a:solidFill>
                <a:effectLst>
                  <a:outerShdw blurRad="38100" dist="38100" dir="2700000" algn="tl">
                    <a:srgbClr val="000000">
                      <a:alpha val="43137"/>
                    </a:srgbClr>
                  </a:outerShdw>
                </a:effectLst>
              </a:rPr>
              <a:t>th</a:t>
            </a:r>
          </a:p>
          <a:p>
            <a:r>
              <a:rPr lang="en-US" sz="5400" dirty="0">
                <a:solidFill>
                  <a:srgbClr val="002060"/>
                </a:solidFill>
                <a:effectLst>
                  <a:outerShdw blurRad="38100" dist="38100" dir="2700000" algn="tl">
                    <a:srgbClr val="000000">
                      <a:alpha val="43137"/>
                    </a:srgbClr>
                  </a:outerShdw>
                </a:effectLst>
              </a:rPr>
              <a:t>Summer</a:t>
            </a:r>
          </a:p>
        </p:txBody>
      </p:sp>
    </p:spTree>
    <p:extLst>
      <p:ext uri="{BB962C8B-B14F-4D97-AF65-F5344CB8AC3E}">
        <p14:creationId xmlns:p14="http://schemas.microsoft.com/office/powerpoint/2010/main" val="3516264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3" name="Picture 2" descr="A potato with a graphic design on it&#10;&#10;Description automatically generated with low confidence">
            <a:extLst>
              <a:ext uri="{FF2B5EF4-FFF2-40B4-BE49-F238E27FC236}">
                <a16:creationId xmlns:a16="http://schemas.microsoft.com/office/drawing/2014/main" id="{9B0694D7-3FDF-4D1F-83CF-BAD113E31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18" y="1026694"/>
            <a:ext cx="4238123" cy="4238123"/>
          </a:xfrm>
          <a:prstGeom prst="rect">
            <a:avLst/>
          </a:prstGeom>
        </p:spPr>
      </p:pic>
      <p:sp>
        <p:nvSpPr>
          <p:cNvPr id="4" name="TextBox 3">
            <a:extLst>
              <a:ext uri="{FF2B5EF4-FFF2-40B4-BE49-F238E27FC236}">
                <a16:creationId xmlns:a16="http://schemas.microsoft.com/office/drawing/2014/main" id="{9546D1D8-5BC1-4E54-9901-3880FED57CD8}"/>
              </a:ext>
            </a:extLst>
          </p:cNvPr>
          <p:cNvSpPr txBox="1"/>
          <p:nvPr/>
        </p:nvSpPr>
        <p:spPr>
          <a:xfrm>
            <a:off x="4748461" y="1853093"/>
            <a:ext cx="6705602"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Maddy Houk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72C4">
                    <a:lumMod val="50000"/>
                  </a:srgbClr>
                </a:solidFill>
                <a:effectLst>
                  <a:outerShdw blurRad="38100" dist="38100" dir="2700000" algn="tl">
                    <a:srgbClr val="000000">
                      <a:alpha val="43137"/>
                    </a:srgbClr>
                  </a:outerShdw>
                </a:effectLst>
                <a:latin typeface="Calibri" panose="020F0502020204030204"/>
              </a:rPr>
              <a:t>Assistant PTC Director,</a:t>
            </a:r>
            <a:endParaRPr kumimoji="0" lang="en-US" sz="48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72C4">
                    <a:lumMod val="50000"/>
                  </a:srgbClr>
                </a:solidFill>
                <a:effectLst>
                  <a:outerShdw blurRad="38100" dist="38100" dir="2700000" algn="tl">
                    <a:srgbClr val="000000">
                      <a:alpha val="43137"/>
                    </a:srgbClr>
                  </a:outerShdw>
                </a:effectLst>
                <a:latin typeface="Calibri" panose="020F0502020204030204"/>
              </a:rPr>
              <a:t>Program</a:t>
            </a:r>
            <a:endParaRPr kumimoji="0" lang="en-US" sz="48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ndParaRPr>
          </a:p>
        </p:txBody>
      </p:sp>
    </p:spTree>
    <p:extLst>
      <p:ext uri="{BB962C8B-B14F-4D97-AF65-F5344CB8AC3E}">
        <p14:creationId xmlns:p14="http://schemas.microsoft.com/office/powerpoint/2010/main" val="4129011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154CF89-7CED-46A2-A0BB-2827B734C145}"/>
              </a:ext>
            </a:extLst>
          </p:cNvPr>
          <p:cNvSpPr txBox="1">
            <a:spLocks/>
          </p:cNvSpPr>
          <p:nvPr/>
        </p:nvSpPr>
        <p:spPr>
          <a:xfrm>
            <a:off x="2534770" y="1410405"/>
            <a:ext cx="7122459" cy="1062319"/>
          </a:xfrm>
          <a:prstGeom prst="rect">
            <a:avLst/>
          </a:prstGeom>
        </p:spPr>
        <p:txBody>
          <a:bodyPr vert="horz" lIns="91440" tIns="45720" rIns="91440" bIns="45720" rtlCol="0" anchor="b">
            <a:noAutofit/>
          </a:bodyPr>
          <a:lstStyle>
            <a:lvl1pPr algn="ctr" defTabSz="914400" rtl="0" eaLnBrk="1" latinLnBrk="0" hangingPunct="1">
              <a:spcBef>
                <a:spcPct val="0"/>
              </a:spcBef>
              <a:buNone/>
              <a:defRPr sz="5400" kern="1200">
                <a:ln w="3175">
                  <a:solidFill>
                    <a:schemeClr val="tx1">
                      <a:alpha val="65000"/>
                    </a:schemeClr>
                  </a:solidFill>
                </a:ln>
                <a:solidFill>
                  <a:schemeClr val="tx1"/>
                </a:solidFill>
                <a:effectLst>
                  <a:outerShdw blurRad="25400" dist="12700" dir="14220000" rotWithShape="0">
                    <a:prstClr val="black">
                      <a:alpha val="50000"/>
                    </a:prst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Silverados</a:t>
            </a:r>
          </a:p>
        </p:txBody>
      </p:sp>
      <p:sp>
        <p:nvSpPr>
          <p:cNvPr id="2" name="Title 1"/>
          <p:cNvSpPr>
            <a:spLocks noGrp="1"/>
          </p:cNvSpPr>
          <p:nvPr>
            <p:ph type="ctrTitle"/>
          </p:nvPr>
        </p:nvSpPr>
        <p:spPr>
          <a:xfrm>
            <a:off x="2827421" y="4385277"/>
            <a:ext cx="7122459" cy="1062319"/>
          </a:xfrm>
        </p:spPr>
        <p:txBody>
          <a:bodyPr/>
          <a:lstStyle/>
          <a:p>
            <a:r>
              <a:rPr lang="en-US" dirty="0"/>
              <a:t>Kids and Kin Program</a:t>
            </a:r>
          </a:p>
        </p:txBody>
      </p:sp>
    </p:spTree>
    <p:extLst>
      <p:ext uri="{BB962C8B-B14F-4D97-AF65-F5344CB8AC3E}">
        <p14:creationId xmlns:p14="http://schemas.microsoft.com/office/powerpoint/2010/main" val="147830822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DC2A4A-F89A-4095-90A0-7A94E5BB449E}"/>
              </a:ext>
            </a:extLst>
          </p:cNvPr>
          <p:cNvSpPr txBox="1"/>
          <p:nvPr/>
        </p:nvSpPr>
        <p:spPr>
          <a:xfrm>
            <a:off x="2171701" y="304801"/>
            <a:ext cx="7743763" cy="923330"/>
          </a:xfrm>
          <a:prstGeom prst="rect">
            <a:avLst/>
          </a:prstGeom>
          <a:noFill/>
        </p:spPr>
        <p:txBody>
          <a:bodyPr wrap="square" rtlCol="0">
            <a:spAutoFit/>
          </a:bodyPr>
          <a:lstStyle/>
          <a:p>
            <a:pPr algn="ctr"/>
            <a:r>
              <a:rPr lang="en-US" sz="5400" dirty="0">
                <a:solidFill>
                  <a:srgbClr val="972109">
                    <a:lumMod val="50000"/>
                  </a:srgbClr>
                </a:solidFill>
                <a:latin typeface="Book Antiqua"/>
              </a:rPr>
              <a:t>Silverados</a:t>
            </a:r>
            <a:endParaRPr lang="en-US" sz="4400" dirty="0">
              <a:solidFill>
                <a:srgbClr val="972109">
                  <a:lumMod val="50000"/>
                </a:srgbClr>
              </a:solidFill>
              <a:latin typeface="Book Antiqua"/>
            </a:endParaRPr>
          </a:p>
        </p:txBody>
      </p:sp>
      <p:pic>
        <p:nvPicPr>
          <p:cNvPr id="22" name="Picture 21">
            <a:extLst>
              <a:ext uri="{FF2B5EF4-FFF2-40B4-BE49-F238E27FC236}">
                <a16:creationId xmlns:a16="http://schemas.microsoft.com/office/drawing/2014/main" id="{90CC84B1-10D0-402F-B3D1-806A6EC3B0C5}"/>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90612" y="142505"/>
            <a:ext cx="2105025" cy="1333500"/>
          </a:xfrm>
          <a:prstGeom prst="rect">
            <a:avLst/>
          </a:prstGeom>
          <a:noFill/>
          <a:ln>
            <a:noFill/>
          </a:ln>
          <a:extLst>
            <a:ext uri="{53640926-AAD7-44D8-BBD7-CCE9431645EC}">
              <a14:shadowObscured xmlns:a14="http://schemas.microsoft.com/office/drawing/2010/main"/>
            </a:ext>
          </a:extLst>
        </p:spPr>
      </p:pic>
      <p:pic>
        <p:nvPicPr>
          <p:cNvPr id="5122" name="Picture 2" descr="Philmont photos">
            <a:extLst>
              <a:ext uri="{FF2B5EF4-FFF2-40B4-BE49-F238E27FC236}">
                <a16:creationId xmlns:a16="http://schemas.microsoft.com/office/drawing/2014/main" id="{884C9FEE-A7E9-4287-AD68-E5EB3DEF3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124" y="1390427"/>
            <a:ext cx="4086225" cy="2707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Download Promotional Videos - Philmont Scout Ranch">
            <a:extLst>
              <a:ext uri="{FF2B5EF4-FFF2-40B4-BE49-F238E27FC236}">
                <a16:creationId xmlns:a16="http://schemas.microsoft.com/office/drawing/2014/main" id="{FC6734DC-3736-4217-994E-88DE42C03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5678" y="1390427"/>
            <a:ext cx="4286247" cy="2716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8" name="Picture 8" descr="Philmont Family Adventure: A new vacation opportunity for families">
            <a:extLst>
              <a:ext uri="{FF2B5EF4-FFF2-40B4-BE49-F238E27FC236}">
                <a16:creationId xmlns:a16="http://schemas.microsoft.com/office/drawing/2014/main" id="{3996D338-5B36-4EAA-992F-CC4C457A22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075" y="3723663"/>
            <a:ext cx="4419600" cy="2322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029340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191CC4-7F44-47DF-9C74-D21F83C9F2EA}"/>
              </a:ext>
            </a:extLst>
          </p:cNvPr>
          <p:cNvPicPr preferRelativeResize="0">
            <a:picLocks/>
          </p:cNvPicPr>
          <p:nvPr/>
        </p:nvPicPr>
        <p:blipFill>
          <a:blip r:embed="rId3"/>
          <a:stretch>
            <a:fillRect/>
          </a:stretch>
        </p:blipFill>
        <p:spPr>
          <a:xfrm>
            <a:off x="2373631" y="1729740"/>
            <a:ext cx="2057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4C818C27-F20E-4072-A6AB-55AC432BB367}"/>
              </a:ext>
            </a:extLst>
          </p:cNvPr>
          <p:cNvSpPr txBox="1"/>
          <p:nvPr/>
        </p:nvSpPr>
        <p:spPr>
          <a:xfrm>
            <a:off x="4874796" y="4004199"/>
            <a:ext cx="24612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ook Antiqua"/>
                <a:ea typeface="+mn-ea"/>
                <a:cs typeface="+mn-cs"/>
              </a:rPr>
              <a:t>Miners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black"/>
                </a:solidFill>
                <a:latin typeface="Book Antiqua"/>
              </a:rPr>
              <a:t>Ages 11-13</a:t>
            </a:r>
            <a:endParaRPr kumimoji="0" lang="en-US" sz="22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3" name="TextBox 2">
            <a:extLst>
              <a:ext uri="{FF2B5EF4-FFF2-40B4-BE49-F238E27FC236}">
                <a16:creationId xmlns:a16="http://schemas.microsoft.com/office/drawing/2014/main" id="{05DC2A4A-F89A-4095-90A0-7A94E5BB449E}"/>
              </a:ext>
            </a:extLst>
          </p:cNvPr>
          <p:cNvSpPr txBox="1"/>
          <p:nvPr/>
        </p:nvSpPr>
        <p:spPr>
          <a:xfrm>
            <a:off x="2171701" y="304801"/>
            <a:ext cx="77437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972109">
                    <a:lumMod val="50000"/>
                  </a:srgbClr>
                </a:solidFill>
                <a:effectLst/>
                <a:uLnTx/>
                <a:uFillTx/>
                <a:latin typeface="Book Antiqua"/>
                <a:ea typeface="+mn-ea"/>
                <a:cs typeface="+mn-cs"/>
              </a:rPr>
              <a:t>Kids and Kin</a:t>
            </a:r>
          </a:p>
        </p:txBody>
      </p:sp>
      <p:pic>
        <p:nvPicPr>
          <p:cNvPr id="22" name="Picture 21">
            <a:extLst>
              <a:ext uri="{FF2B5EF4-FFF2-40B4-BE49-F238E27FC236}">
                <a16:creationId xmlns:a16="http://schemas.microsoft.com/office/drawing/2014/main" id="{90CC84B1-10D0-402F-B3D1-806A6EC3B0C5}"/>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90612" y="142505"/>
            <a:ext cx="2105025" cy="133350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467AD523-88B8-46C0-8C4B-BBB35D111F55}"/>
              </a:ext>
            </a:extLst>
          </p:cNvPr>
          <p:cNvSpPr txBox="1"/>
          <p:nvPr/>
        </p:nvSpPr>
        <p:spPr>
          <a:xfrm>
            <a:off x="2171701" y="3976996"/>
            <a:ext cx="24612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ook Antiqua"/>
                <a:ea typeface="+mn-ea"/>
                <a:cs typeface="+mn-cs"/>
              </a:rPr>
              <a:t>Trappers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black"/>
                </a:solidFill>
                <a:latin typeface="Book Antiqua"/>
              </a:rPr>
              <a:t>Ages 6-10</a:t>
            </a:r>
            <a:endParaRPr kumimoji="0" lang="en-US" sz="22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7" name="TextBox 6">
            <a:extLst>
              <a:ext uri="{FF2B5EF4-FFF2-40B4-BE49-F238E27FC236}">
                <a16:creationId xmlns:a16="http://schemas.microsoft.com/office/drawing/2014/main" id="{B319B66C-9841-43AE-9AE7-830595AC07D4}"/>
              </a:ext>
            </a:extLst>
          </p:cNvPr>
          <p:cNvSpPr txBox="1"/>
          <p:nvPr/>
        </p:nvSpPr>
        <p:spPr>
          <a:xfrm>
            <a:off x="7549276" y="3989851"/>
            <a:ext cx="24612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ook Antiqua"/>
                <a:ea typeface="+mn-ea"/>
                <a:cs typeface="+mn-cs"/>
              </a:rPr>
              <a:t>Loggers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black"/>
                </a:solidFill>
                <a:latin typeface="Book Antiqua"/>
              </a:rPr>
              <a:t>Ages 14-17</a:t>
            </a:r>
            <a:endParaRPr kumimoji="0" lang="en-US" sz="2200" b="0" i="0" u="none" strike="noStrike" kern="1200" cap="none" spc="0" normalizeH="0" baseline="0" noProof="0" dirty="0">
              <a:ln>
                <a:noFill/>
              </a:ln>
              <a:solidFill>
                <a:prstClr val="black"/>
              </a:solidFill>
              <a:effectLst/>
              <a:uLnTx/>
              <a:uFillTx/>
              <a:latin typeface="Book Antiqua"/>
              <a:ea typeface="+mn-ea"/>
              <a:cs typeface="+mn-cs"/>
            </a:endParaRPr>
          </a:p>
        </p:txBody>
      </p:sp>
      <p:pic>
        <p:nvPicPr>
          <p:cNvPr id="10" name="Picture 9">
            <a:extLst>
              <a:ext uri="{FF2B5EF4-FFF2-40B4-BE49-F238E27FC236}">
                <a16:creationId xmlns:a16="http://schemas.microsoft.com/office/drawing/2014/main" id="{B7653DDB-E98B-45EC-B842-C264AEFF9C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971" y="1729740"/>
            <a:ext cx="203787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couple of people petting donkeys&#10;&#10;Description automatically generated with low confidence">
            <a:extLst>
              <a:ext uri="{FF2B5EF4-FFF2-40B4-BE49-F238E27FC236}">
                <a16:creationId xmlns:a16="http://schemas.microsoft.com/office/drawing/2014/main" id="{24A14DE2-7241-4B0B-8F9E-6CEBD1AAB003}"/>
              </a:ext>
            </a:extLst>
          </p:cNvPr>
          <p:cNvPicPr>
            <a:picLocks noChangeAspect="1"/>
          </p:cNvPicPr>
          <p:nvPr/>
        </p:nvPicPr>
        <p:blipFill rotWithShape="1">
          <a:blip r:embed="rId6">
            <a:extLst>
              <a:ext uri="{28A0092B-C50C-407E-A947-70E740481C1C}">
                <a14:useLocalDpi xmlns:a14="http://schemas.microsoft.com/office/drawing/2010/main" val="0"/>
              </a:ext>
            </a:extLst>
          </a:blip>
          <a:srcRect l="13116" t="17747" r="17805"/>
          <a:stretch/>
        </p:blipFill>
        <p:spPr>
          <a:xfrm>
            <a:off x="5076726" y="1729740"/>
            <a:ext cx="2057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887389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D92CCDC-0DF9-48BA-BD86-C460A006EC19}"/>
              </a:ext>
            </a:extLst>
          </p:cNvPr>
          <p:cNvSpPr txBox="1"/>
          <p:nvPr/>
        </p:nvSpPr>
        <p:spPr>
          <a:xfrm>
            <a:off x="2486526" y="393032"/>
            <a:ext cx="89274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0542F"/>
                </a:solidFill>
                <a:effectLst/>
                <a:uLnTx/>
                <a:uFillTx/>
                <a:latin typeface="Calibri" panose="020F0502020204030204"/>
                <a:ea typeface="+mn-ea"/>
                <a:cs typeface="+mn-cs"/>
              </a:rPr>
              <a:t>FAMILY ADVENTURE CAMP</a:t>
            </a:r>
          </a:p>
        </p:txBody>
      </p:sp>
      <p:pic>
        <p:nvPicPr>
          <p:cNvPr id="5" name="Picture 4" descr="Logo, company name&#10;&#10;Description automatically generated">
            <a:extLst>
              <a:ext uri="{FF2B5EF4-FFF2-40B4-BE49-F238E27FC236}">
                <a16:creationId xmlns:a16="http://schemas.microsoft.com/office/drawing/2014/main" id="{7CEB98B0-A20B-4C24-98C1-90BB83417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50" y="61577"/>
            <a:ext cx="2428367" cy="1999833"/>
          </a:xfrm>
          <a:prstGeom prst="rect">
            <a:avLst/>
          </a:prstGeom>
        </p:spPr>
      </p:pic>
      <p:sp>
        <p:nvSpPr>
          <p:cNvPr id="8" name="TextBox 7">
            <a:extLst>
              <a:ext uri="{FF2B5EF4-FFF2-40B4-BE49-F238E27FC236}">
                <a16:creationId xmlns:a16="http://schemas.microsoft.com/office/drawing/2014/main" id="{389ABD05-C13C-45F4-A5B1-38CB5D9218A5}"/>
              </a:ext>
            </a:extLst>
          </p:cNvPr>
          <p:cNvSpPr txBox="1"/>
          <p:nvPr/>
        </p:nvSpPr>
        <p:spPr>
          <a:xfrm>
            <a:off x="3088105" y="970708"/>
            <a:ext cx="83258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Brush Script MT" panose="03060802040406070304" pitchFamily="66" charset="0"/>
                <a:ea typeface="+mn-ea"/>
                <a:cs typeface="+mn-cs"/>
              </a:rPr>
              <a:t>Scouting’s Best Family Vacation!</a:t>
            </a:r>
          </a:p>
        </p:txBody>
      </p:sp>
      <p:pic>
        <p:nvPicPr>
          <p:cNvPr id="12292" name="Picture 4" descr="Home - Philmont Scout Ranch High Adventure- Cimarron NM">
            <a:extLst>
              <a:ext uri="{FF2B5EF4-FFF2-40B4-BE49-F238E27FC236}">
                <a16:creationId xmlns:a16="http://schemas.microsoft.com/office/drawing/2014/main" id="{E610679A-4BED-4A60-937C-0BF62C77E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1705" y="2628900"/>
            <a:ext cx="3762163" cy="25035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4" name="Picture 6" descr="Philmont&amp;#39;s Family Adventure Camp Lets Everybody In On the Fun - Scouting  magazine">
            <a:extLst>
              <a:ext uri="{FF2B5EF4-FFF2-40B4-BE49-F238E27FC236}">
                <a16:creationId xmlns:a16="http://schemas.microsoft.com/office/drawing/2014/main" id="{8524B57E-B52F-4FFD-84E7-8F3E6E6EF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54722">
            <a:off x="593001" y="2356619"/>
            <a:ext cx="3947230" cy="26327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297" name="Picture 9">
            <a:extLst>
              <a:ext uri="{FF2B5EF4-FFF2-40B4-BE49-F238E27FC236}">
                <a16:creationId xmlns:a16="http://schemas.microsoft.com/office/drawing/2014/main" id="{81E0E3A7-9AFE-4238-9601-5E556D741F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56733">
            <a:off x="4521097" y="2773757"/>
            <a:ext cx="3808091" cy="24710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19015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C0C79-1225-43B6-B830-8AC1AF1F5EB9}"/>
              </a:ext>
            </a:extLst>
          </p:cNvPr>
          <p:cNvSpPr>
            <a:spLocks noGrp="1"/>
          </p:cNvSpPr>
          <p:nvPr>
            <p:ph type="title"/>
          </p:nvPr>
        </p:nvSpPr>
        <p:spPr>
          <a:xfrm>
            <a:off x="1845362" y="308810"/>
            <a:ext cx="9801726" cy="998621"/>
          </a:xfrm>
        </p:spPr>
        <p:txBody>
          <a:bodyPr/>
          <a:lstStyle/>
          <a:p>
            <a:r>
              <a:rPr lang="en-US" dirty="0">
                <a:solidFill>
                  <a:schemeClr val="tx2">
                    <a:lumMod val="75000"/>
                  </a:schemeClr>
                </a:solidFill>
              </a:rPr>
              <a:t>Family Adventure Camp</a:t>
            </a:r>
          </a:p>
        </p:txBody>
      </p:sp>
      <p:pic>
        <p:nvPicPr>
          <p:cNvPr id="5" name="Picture 4">
            <a:extLst>
              <a:ext uri="{FF2B5EF4-FFF2-40B4-BE49-F238E27FC236}">
                <a16:creationId xmlns:a16="http://schemas.microsoft.com/office/drawing/2014/main" id="{F83B1971-D588-4F40-9B7F-88E9D3DA0DB8}"/>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90612" y="142505"/>
            <a:ext cx="2105025" cy="1333500"/>
          </a:xfrm>
          <a:prstGeom prst="rect">
            <a:avLst/>
          </a:prstGeom>
          <a:noFill/>
          <a:ln>
            <a:noFill/>
          </a:ln>
          <a:extLst>
            <a:ext uri="{53640926-AAD7-44D8-BBD7-CCE9431645EC}">
              <a14:shadowObscured xmlns:a14="http://schemas.microsoft.com/office/drawing/2010/main"/>
            </a:ext>
          </a:extLst>
        </p:spPr>
      </p:pic>
      <p:sp>
        <p:nvSpPr>
          <p:cNvPr id="7" name="Content Placeholder 1">
            <a:extLst>
              <a:ext uri="{FF2B5EF4-FFF2-40B4-BE49-F238E27FC236}">
                <a16:creationId xmlns:a16="http://schemas.microsoft.com/office/drawing/2014/main" id="{161A4A58-61C1-42CC-ABEF-DAA14A8DD5D4}"/>
              </a:ext>
            </a:extLst>
          </p:cNvPr>
          <p:cNvSpPr txBox="1">
            <a:spLocks/>
          </p:cNvSpPr>
          <p:nvPr/>
        </p:nvSpPr>
        <p:spPr>
          <a:xfrm>
            <a:off x="4415589" y="1519990"/>
            <a:ext cx="7680158" cy="5029200"/>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30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571500" indent="-514350">
              <a:buFont typeface="Wingdings" panose="05000000000000000000" pitchFamily="2" charset="2"/>
              <a:buChar char="v"/>
            </a:pPr>
            <a:r>
              <a:rPr lang="en-US" dirty="0">
                <a:solidFill>
                  <a:schemeClr val="tx2">
                    <a:lumMod val="75000"/>
                  </a:schemeClr>
                </a:solidFill>
              </a:rPr>
              <a:t>Welcome To Philmont Adventure	    FW</a:t>
            </a:r>
          </a:p>
          <a:p>
            <a:pPr marL="571500" indent="-514350">
              <a:buFont typeface="Wingdings" panose="05000000000000000000" pitchFamily="2" charset="2"/>
              <a:buChar char="v"/>
            </a:pPr>
            <a:r>
              <a:rPr lang="en-US" dirty="0" err="1">
                <a:solidFill>
                  <a:schemeClr val="tx2">
                    <a:lumMod val="75000"/>
                  </a:schemeClr>
                </a:solidFill>
              </a:rPr>
              <a:t>Philstorical</a:t>
            </a:r>
            <a:r>
              <a:rPr lang="en-US" dirty="0">
                <a:solidFill>
                  <a:schemeClr val="tx2">
                    <a:lumMod val="75000"/>
                  </a:schemeClr>
                </a:solidFill>
              </a:rPr>
              <a:t> Adventure		    HW/FW</a:t>
            </a:r>
          </a:p>
          <a:p>
            <a:pPr marL="571500" indent="-514350">
              <a:buFont typeface="Wingdings" panose="05000000000000000000" pitchFamily="2" charset="2"/>
              <a:buChar char="v"/>
            </a:pPr>
            <a:r>
              <a:rPr lang="en-US" dirty="0">
                <a:solidFill>
                  <a:schemeClr val="tx2">
                    <a:lumMod val="75000"/>
                  </a:schemeClr>
                </a:solidFill>
              </a:rPr>
              <a:t>Mini Bear Adventure 		    HW/FW (ages 5-10)</a:t>
            </a:r>
          </a:p>
          <a:p>
            <a:pPr marL="571500" indent="-514350">
              <a:buFont typeface="Wingdings" panose="05000000000000000000" pitchFamily="2" charset="2"/>
              <a:buChar char="v"/>
            </a:pPr>
            <a:r>
              <a:rPr lang="en-US" dirty="0">
                <a:solidFill>
                  <a:schemeClr val="tx2">
                    <a:lumMod val="75000"/>
                  </a:schemeClr>
                </a:solidFill>
              </a:rPr>
              <a:t>Adventure Seekers		    HW/FW (ages 11-17)</a:t>
            </a:r>
            <a:endParaRPr lang="en-US" u="sng" dirty="0">
              <a:solidFill>
                <a:schemeClr val="tx2">
                  <a:lumMod val="75000"/>
                </a:schemeClr>
              </a:solidFill>
            </a:endParaRPr>
          </a:p>
          <a:p>
            <a:pPr marL="571500" indent="-514350">
              <a:buFont typeface="Wingdings" panose="05000000000000000000" pitchFamily="2" charset="2"/>
              <a:buChar char="v"/>
            </a:pPr>
            <a:r>
              <a:rPr lang="en-US" dirty="0">
                <a:solidFill>
                  <a:schemeClr val="tx2">
                    <a:lumMod val="75000"/>
                  </a:schemeClr>
                </a:solidFill>
              </a:rPr>
              <a:t>Happy Hiker Adventure	              FW</a:t>
            </a:r>
          </a:p>
        </p:txBody>
      </p:sp>
      <p:pic>
        <p:nvPicPr>
          <p:cNvPr id="3" name="Picture 2" descr="A picture containing ground, sky, outdoor, person&#10;&#10;Description automatically generated">
            <a:extLst>
              <a:ext uri="{FF2B5EF4-FFF2-40B4-BE49-F238E27FC236}">
                <a16:creationId xmlns:a16="http://schemas.microsoft.com/office/drawing/2014/main" id="{6A9643EA-56C0-41EA-8702-04760BC5B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53" y="3801979"/>
            <a:ext cx="3440936" cy="2293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F934D43C-C389-42A2-8E21-23D252B61F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547" y="1642310"/>
            <a:ext cx="3590066" cy="2290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88424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3" name="Picture 2" descr="A potato with a graphic design on it&#10;&#10;Description automatically generated with low confidence">
            <a:extLst>
              <a:ext uri="{FF2B5EF4-FFF2-40B4-BE49-F238E27FC236}">
                <a16:creationId xmlns:a16="http://schemas.microsoft.com/office/drawing/2014/main" id="{9B0694D7-3FDF-4D1F-83CF-BAD113E31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855" y="1155031"/>
            <a:ext cx="4238123" cy="4238123"/>
          </a:xfrm>
          <a:prstGeom prst="rect">
            <a:avLst/>
          </a:prstGeom>
        </p:spPr>
      </p:pic>
      <p:pic>
        <p:nvPicPr>
          <p:cNvPr id="7" name="Picture 6">
            <a:extLst>
              <a:ext uri="{FF2B5EF4-FFF2-40B4-BE49-F238E27FC236}">
                <a16:creationId xmlns:a16="http://schemas.microsoft.com/office/drawing/2014/main" id="{EE782A4A-A1C8-4733-8084-0EFEA2DD4816}"/>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7489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B0E8497-11FE-4349-96D1-183AAF96BA75}"/>
              </a:ext>
            </a:extLst>
          </p:cNvPr>
          <p:cNvSpPr txBox="1"/>
          <p:nvPr/>
        </p:nvSpPr>
        <p:spPr>
          <a:xfrm>
            <a:off x="42608" y="0"/>
            <a:ext cx="1214939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Ambassador Call to Action</a:t>
            </a:r>
          </a:p>
        </p:txBody>
      </p:sp>
      <p:pic>
        <p:nvPicPr>
          <p:cNvPr id="12" name="Picture 11">
            <a:extLst>
              <a:ext uri="{FF2B5EF4-FFF2-40B4-BE49-F238E27FC236}">
                <a16:creationId xmlns:a16="http://schemas.microsoft.com/office/drawing/2014/main" id="{E3422385-A616-1A38-2D68-65849296DBE4}"/>
              </a:ext>
            </a:extLst>
          </p:cNvPr>
          <p:cNvPicPr>
            <a:picLocks noChangeAspect="1"/>
          </p:cNvPicPr>
          <p:nvPr/>
        </p:nvPicPr>
        <p:blipFill>
          <a:blip r:embed="rId3"/>
          <a:stretch>
            <a:fillRect/>
          </a:stretch>
        </p:blipFill>
        <p:spPr>
          <a:xfrm>
            <a:off x="2832309" y="1073523"/>
            <a:ext cx="6315075" cy="5085526"/>
          </a:xfrm>
          <a:prstGeom prst="rect">
            <a:avLst/>
          </a:prstGeom>
        </p:spPr>
      </p:pic>
      <p:sp>
        <p:nvSpPr>
          <p:cNvPr id="15" name="Rectangle 14">
            <a:extLst>
              <a:ext uri="{FF2B5EF4-FFF2-40B4-BE49-F238E27FC236}">
                <a16:creationId xmlns:a16="http://schemas.microsoft.com/office/drawing/2014/main" id="{F55D3D7A-CDC9-EBF4-9D1D-0A806E98E87B}"/>
              </a:ext>
            </a:extLst>
          </p:cNvPr>
          <p:cNvSpPr/>
          <p:nvPr/>
        </p:nvSpPr>
        <p:spPr>
          <a:xfrm rot="19957898">
            <a:off x="87532" y="1372723"/>
            <a:ext cx="3775393" cy="2215991"/>
          </a:xfrm>
          <a:prstGeom prst="rect">
            <a:avLst/>
          </a:prstGeom>
          <a:noFill/>
        </p:spPr>
        <p:txBody>
          <a:bodyPr wrap="non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2024</a:t>
            </a:r>
          </a:p>
        </p:txBody>
      </p:sp>
    </p:spTree>
    <p:extLst>
      <p:ext uri="{BB962C8B-B14F-4D97-AF65-F5344CB8AC3E}">
        <p14:creationId xmlns:p14="http://schemas.microsoft.com/office/powerpoint/2010/main" val="404080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3" name="Picture 2" descr="A potato with a graphic design on it&#10;&#10;Description automatically generated with low confidence">
            <a:extLst>
              <a:ext uri="{FF2B5EF4-FFF2-40B4-BE49-F238E27FC236}">
                <a16:creationId xmlns:a16="http://schemas.microsoft.com/office/drawing/2014/main" id="{9B0694D7-3FDF-4D1F-83CF-BAD113E31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34" y="1026694"/>
            <a:ext cx="4238123" cy="4238123"/>
          </a:xfrm>
          <a:prstGeom prst="rect">
            <a:avLst/>
          </a:prstGeom>
        </p:spPr>
      </p:pic>
      <p:sp>
        <p:nvSpPr>
          <p:cNvPr id="4" name="TextBox 3">
            <a:extLst>
              <a:ext uri="{FF2B5EF4-FFF2-40B4-BE49-F238E27FC236}">
                <a16:creationId xmlns:a16="http://schemas.microsoft.com/office/drawing/2014/main" id="{9546D1D8-5BC1-4E54-9901-3880FED57CD8}"/>
              </a:ext>
            </a:extLst>
          </p:cNvPr>
          <p:cNvSpPr txBox="1"/>
          <p:nvPr/>
        </p:nvSpPr>
        <p:spPr>
          <a:xfrm>
            <a:off x="5173577" y="1853093"/>
            <a:ext cx="5959644" cy="2585323"/>
          </a:xfrm>
          <a:prstGeom prst="rect">
            <a:avLst/>
          </a:prstGeom>
          <a:noFill/>
        </p:spPr>
        <p:txBody>
          <a:bodyPr wrap="square" rtlCol="0">
            <a:spAutoFit/>
          </a:bodyPr>
          <a:lstStyle/>
          <a:p>
            <a:r>
              <a:rPr lang="en-US" sz="6600" dirty="0">
                <a:solidFill>
                  <a:schemeClr val="accent1">
                    <a:lumMod val="50000"/>
                  </a:schemeClr>
                </a:solidFill>
                <a:effectLst>
                  <a:outerShdw blurRad="38100" dist="38100" dir="2700000" algn="tl">
                    <a:srgbClr val="000000">
                      <a:alpha val="43137"/>
                    </a:srgbClr>
                  </a:outerShdw>
                </a:effectLst>
              </a:rPr>
              <a:t>Jim Ellis</a:t>
            </a:r>
          </a:p>
          <a:p>
            <a:r>
              <a:rPr lang="en-US" sz="4800" dirty="0">
                <a:solidFill>
                  <a:schemeClr val="accent1">
                    <a:lumMod val="50000"/>
                  </a:schemeClr>
                </a:solidFill>
                <a:effectLst>
                  <a:outerShdw blurRad="38100" dist="38100" dir="2700000" algn="tl">
                    <a:srgbClr val="000000">
                      <a:alpha val="43137"/>
                    </a:srgbClr>
                  </a:outerShdw>
                </a:effectLst>
              </a:rPr>
              <a:t>Ambassador Task Force Chair</a:t>
            </a:r>
          </a:p>
        </p:txBody>
      </p:sp>
    </p:spTree>
    <p:extLst>
      <p:ext uri="{BB962C8B-B14F-4D97-AF65-F5344CB8AC3E}">
        <p14:creationId xmlns:p14="http://schemas.microsoft.com/office/powerpoint/2010/main" val="2617908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B0E8497-11FE-4349-96D1-183AAF96BA75}"/>
              </a:ext>
            </a:extLst>
          </p:cNvPr>
          <p:cNvSpPr txBox="1"/>
          <p:nvPr/>
        </p:nvSpPr>
        <p:spPr>
          <a:xfrm>
            <a:off x="0" y="8312"/>
            <a:ext cx="12192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Ambassador Call to Action</a:t>
            </a:r>
          </a:p>
        </p:txBody>
      </p:sp>
      <p:pic>
        <p:nvPicPr>
          <p:cNvPr id="4" name="Picture 3">
            <a:extLst>
              <a:ext uri="{FF2B5EF4-FFF2-40B4-BE49-F238E27FC236}">
                <a16:creationId xmlns:a16="http://schemas.microsoft.com/office/drawing/2014/main" id="{68D7CBB0-5EC7-16D7-8F03-E1404E0FFF8A}"/>
              </a:ext>
            </a:extLst>
          </p:cNvPr>
          <p:cNvPicPr>
            <a:picLocks noChangeAspect="1"/>
          </p:cNvPicPr>
          <p:nvPr/>
        </p:nvPicPr>
        <p:blipFill>
          <a:blip r:embed="rId3"/>
          <a:stretch>
            <a:fillRect/>
          </a:stretch>
        </p:blipFill>
        <p:spPr>
          <a:xfrm>
            <a:off x="2149643" y="1006635"/>
            <a:ext cx="3802850" cy="5003750"/>
          </a:xfrm>
          <a:prstGeom prst="rect">
            <a:avLst/>
          </a:prstGeom>
          <a:ln>
            <a:solidFill>
              <a:schemeClr val="tx1"/>
            </a:solidFill>
          </a:ln>
        </p:spPr>
      </p:pic>
      <p:pic>
        <p:nvPicPr>
          <p:cNvPr id="7" name="Picture 6">
            <a:extLst>
              <a:ext uri="{FF2B5EF4-FFF2-40B4-BE49-F238E27FC236}">
                <a16:creationId xmlns:a16="http://schemas.microsoft.com/office/drawing/2014/main" id="{826C4A0D-03B5-1A5A-DE61-BD2B9F0B8962}"/>
              </a:ext>
            </a:extLst>
          </p:cNvPr>
          <p:cNvPicPr>
            <a:picLocks noChangeAspect="1"/>
          </p:cNvPicPr>
          <p:nvPr/>
        </p:nvPicPr>
        <p:blipFill>
          <a:blip r:embed="rId4"/>
          <a:stretch>
            <a:fillRect/>
          </a:stretch>
        </p:blipFill>
        <p:spPr>
          <a:xfrm>
            <a:off x="6056766" y="998403"/>
            <a:ext cx="3802850" cy="5021862"/>
          </a:xfrm>
          <a:prstGeom prst="rect">
            <a:avLst/>
          </a:prstGeom>
          <a:ln>
            <a:solidFill>
              <a:schemeClr val="tx1"/>
            </a:solidFill>
          </a:ln>
        </p:spPr>
      </p:pic>
      <p:sp>
        <p:nvSpPr>
          <p:cNvPr id="2" name="Rectangle 1">
            <a:extLst>
              <a:ext uri="{FF2B5EF4-FFF2-40B4-BE49-F238E27FC236}">
                <a16:creationId xmlns:a16="http://schemas.microsoft.com/office/drawing/2014/main" id="{7D777D1A-638F-E736-1321-641C81CBE9C0}"/>
              </a:ext>
            </a:extLst>
          </p:cNvPr>
          <p:cNvSpPr/>
          <p:nvPr/>
        </p:nvSpPr>
        <p:spPr>
          <a:xfrm rot="19957898">
            <a:off x="87532" y="1372723"/>
            <a:ext cx="3775394" cy="2215991"/>
          </a:xfrm>
          <a:prstGeom prst="rect">
            <a:avLst/>
          </a:prstGeom>
          <a:noFill/>
        </p:spPr>
        <p:txBody>
          <a:bodyPr wrap="non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2023</a:t>
            </a:r>
          </a:p>
        </p:txBody>
      </p:sp>
    </p:spTree>
    <p:extLst>
      <p:ext uri="{BB962C8B-B14F-4D97-AF65-F5344CB8AC3E}">
        <p14:creationId xmlns:p14="http://schemas.microsoft.com/office/powerpoint/2010/main" val="432212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sp>
        <p:nvSpPr>
          <p:cNvPr id="13" name="TextBox 12">
            <a:extLst>
              <a:ext uri="{FF2B5EF4-FFF2-40B4-BE49-F238E27FC236}">
                <a16:creationId xmlns:a16="http://schemas.microsoft.com/office/drawing/2014/main" id="{0623CC99-7ADD-48E8-AC1B-2A8B96882D2F}"/>
              </a:ext>
            </a:extLst>
          </p:cNvPr>
          <p:cNvSpPr txBox="1"/>
          <p:nvPr/>
        </p:nvSpPr>
        <p:spPr>
          <a:xfrm>
            <a:off x="6456947" y="3536042"/>
            <a:ext cx="54283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Nancy </a:t>
            </a:r>
            <a:r>
              <a:rPr lang="en-US" sz="6600" dirty="0">
                <a:solidFill>
                  <a:srgbClr val="4472C4">
                    <a:lumMod val="50000"/>
                  </a:srgbClr>
                </a:solidFill>
                <a:effectLst>
                  <a:outerShdw blurRad="38100" dist="38100" dir="2700000" algn="tl">
                    <a:srgbClr val="000000">
                      <a:alpha val="43137"/>
                    </a:srgbClr>
                  </a:outerShdw>
                </a:effectLst>
                <a:latin typeface="Calibri" panose="020F0502020204030204"/>
              </a:rPr>
              <a:t>F</a:t>
            </a:r>
            <a:r>
              <a:rPr kumimoji="0" lang="en-US" sz="6600" b="0" i="0" u="none" strike="noStrike" kern="1200" cap="none" spc="0" normalizeH="0" baseline="0" noProof="0" dirty="0" err="1">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arrell</a:t>
            </a:r>
            <a:endPar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B0E8497-11FE-4349-96D1-183AAF96BA75}"/>
              </a:ext>
            </a:extLst>
          </p:cNvPr>
          <p:cNvSpPr txBox="1"/>
          <p:nvPr/>
        </p:nvSpPr>
        <p:spPr>
          <a:xfrm>
            <a:off x="2539914" y="670078"/>
            <a:ext cx="921092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Cub Scout Conferences</a:t>
            </a:r>
          </a:p>
        </p:txBody>
      </p:sp>
    </p:spTree>
    <p:extLst>
      <p:ext uri="{BB962C8B-B14F-4D97-AF65-F5344CB8AC3E}">
        <p14:creationId xmlns:p14="http://schemas.microsoft.com/office/powerpoint/2010/main" val="96481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C862A0DF-2190-B103-233A-6C5E28671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762" y="137516"/>
            <a:ext cx="4732626" cy="5987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6766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057761B0-074D-66C6-8A47-AB388E533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907" y="162271"/>
            <a:ext cx="4535665" cy="5871411"/>
          </a:xfrm>
          <a:prstGeom prst="rect">
            <a:avLst/>
          </a:prstGeom>
          <a:ln>
            <a:solidFill>
              <a:schemeClr val="accent1"/>
            </a:solidFill>
          </a:ln>
        </p:spPr>
      </p:pic>
      <p:pic>
        <p:nvPicPr>
          <p:cNvPr id="12" name="Picture 11" descr="A screenshot of a computer&#10;&#10;Description automatically generated with medium confidence">
            <a:extLst>
              <a:ext uri="{FF2B5EF4-FFF2-40B4-BE49-F238E27FC236}">
                <a16:creationId xmlns:a16="http://schemas.microsoft.com/office/drawing/2014/main" id="{3AEF1CF3-9038-05F2-972C-1D5EC2F15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8266" y="162271"/>
            <a:ext cx="4535664" cy="5871410"/>
          </a:xfrm>
          <a:prstGeom prst="rect">
            <a:avLst/>
          </a:prstGeom>
          <a:ln>
            <a:solidFill>
              <a:schemeClr val="accent1"/>
            </a:solidFill>
          </a:ln>
        </p:spPr>
      </p:pic>
    </p:spTree>
    <p:extLst>
      <p:ext uri="{BB962C8B-B14F-4D97-AF65-F5344CB8AC3E}">
        <p14:creationId xmlns:p14="http://schemas.microsoft.com/office/powerpoint/2010/main" val="3317807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pic>
        <p:nvPicPr>
          <p:cNvPr id="3074" name="Picture 2">
            <a:extLst>
              <a:ext uri="{FF2B5EF4-FFF2-40B4-BE49-F238E27FC236}">
                <a16:creationId xmlns:a16="http://schemas.microsoft.com/office/drawing/2014/main" id="{4A98E342-C413-25E0-EB22-60038BA57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404" y="128994"/>
            <a:ext cx="6997616" cy="5866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068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sp>
        <p:nvSpPr>
          <p:cNvPr id="13" name="TextBox 12">
            <a:extLst>
              <a:ext uri="{FF2B5EF4-FFF2-40B4-BE49-F238E27FC236}">
                <a16:creationId xmlns:a16="http://schemas.microsoft.com/office/drawing/2014/main" id="{0623CC99-7ADD-48E8-AC1B-2A8B96882D2F}"/>
              </a:ext>
            </a:extLst>
          </p:cNvPr>
          <p:cNvSpPr txBox="1"/>
          <p:nvPr/>
        </p:nvSpPr>
        <p:spPr>
          <a:xfrm>
            <a:off x="6649452" y="3263326"/>
            <a:ext cx="5021179"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John Lesko</a:t>
            </a:r>
          </a:p>
        </p:txBody>
      </p:sp>
      <p:sp>
        <p:nvSpPr>
          <p:cNvPr id="14" name="TextBox 13">
            <a:extLst>
              <a:ext uri="{FF2B5EF4-FFF2-40B4-BE49-F238E27FC236}">
                <a16:creationId xmlns:a16="http://schemas.microsoft.com/office/drawing/2014/main" id="{7B0E8497-11FE-4349-96D1-183AAF96BA75}"/>
              </a:ext>
            </a:extLst>
          </p:cNvPr>
          <p:cNvSpPr txBox="1"/>
          <p:nvPr/>
        </p:nvSpPr>
        <p:spPr>
          <a:xfrm>
            <a:off x="2459703" y="670078"/>
            <a:ext cx="921092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Facilitator’s Tool Box</a:t>
            </a:r>
          </a:p>
        </p:txBody>
      </p:sp>
    </p:spTree>
    <p:extLst>
      <p:ext uri="{BB962C8B-B14F-4D97-AF65-F5344CB8AC3E}">
        <p14:creationId xmlns:p14="http://schemas.microsoft.com/office/powerpoint/2010/main" val="2313379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pic>
        <p:nvPicPr>
          <p:cNvPr id="4" name="Picture 3" descr="A picture containing text, newspaper, screenshot&#10;&#10;Description automatically generated">
            <a:extLst>
              <a:ext uri="{FF2B5EF4-FFF2-40B4-BE49-F238E27FC236}">
                <a16:creationId xmlns:a16="http://schemas.microsoft.com/office/drawing/2014/main" id="{1AB3EF49-B86F-6905-F953-AF50704B9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565" y="35696"/>
            <a:ext cx="4589020" cy="6088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245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sp>
        <p:nvSpPr>
          <p:cNvPr id="13" name="TextBox 12">
            <a:extLst>
              <a:ext uri="{FF2B5EF4-FFF2-40B4-BE49-F238E27FC236}">
                <a16:creationId xmlns:a16="http://schemas.microsoft.com/office/drawing/2014/main" id="{0623CC99-7ADD-48E8-AC1B-2A8B96882D2F}"/>
              </a:ext>
            </a:extLst>
          </p:cNvPr>
          <p:cNvSpPr txBox="1"/>
          <p:nvPr/>
        </p:nvSpPr>
        <p:spPr>
          <a:xfrm>
            <a:off x="4748463" y="3153103"/>
            <a:ext cx="698633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Danielle Ballantine</a:t>
            </a:r>
          </a:p>
        </p:txBody>
      </p:sp>
      <p:sp>
        <p:nvSpPr>
          <p:cNvPr id="14" name="TextBox 13">
            <a:extLst>
              <a:ext uri="{FF2B5EF4-FFF2-40B4-BE49-F238E27FC236}">
                <a16:creationId xmlns:a16="http://schemas.microsoft.com/office/drawing/2014/main" id="{7B0E8497-11FE-4349-96D1-183AAF96BA75}"/>
              </a:ext>
            </a:extLst>
          </p:cNvPr>
          <p:cNvSpPr txBox="1"/>
          <p:nvPr/>
        </p:nvSpPr>
        <p:spPr>
          <a:xfrm>
            <a:off x="2523872" y="670078"/>
            <a:ext cx="921092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Let’s Play Games</a:t>
            </a:r>
          </a:p>
        </p:txBody>
      </p:sp>
    </p:spTree>
    <p:extLst>
      <p:ext uri="{BB962C8B-B14F-4D97-AF65-F5344CB8AC3E}">
        <p14:creationId xmlns:p14="http://schemas.microsoft.com/office/powerpoint/2010/main" val="1794880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1CF3A68C-5140-31CF-2716-F427DEB76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730" y="121392"/>
            <a:ext cx="4636539" cy="5932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207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sp>
        <p:nvSpPr>
          <p:cNvPr id="13" name="TextBox 12">
            <a:extLst>
              <a:ext uri="{FF2B5EF4-FFF2-40B4-BE49-F238E27FC236}">
                <a16:creationId xmlns:a16="http://schemas.microsoft.com/office/drawing/2014/main" id="{0623CC99-7ADD-48E8-AC1B-2A8B96882D2F}"/>
              </a:ext>
            </a:extLst>
          </p:cNvPr>
          <p:cNvSpPr txBox="1"/>
          <p:nvPr/>
        </p:nvSpPr>
        <p:spPr>
          <a:xfrm>
            <a:off x="7210927" y="3488831"/>
            <a:ext cx="45399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Tom Baltutis</a:t>
            </a:r>
          </a:p>
        </p:txBody>
      </p:sp>
      <p:sp>
        <p:nvSpPr>
          <p:cNvPr id="14" name="TextBox 13">
            <a:extLst>
              <a:ext uri="{FF2B5EF4-FFF2-40B4-BE49-F238E27FC236}">
                <a16:creationId xmlns:a16="http://schemas.microsoft.com/office/drawing/2014/main" id="{7B0E8497-11FE-4349-96D1-183AAF96BA75}"/>
              </a:ext>
            </a:extLst>
          </p:cNvPr>
          <p:cNvSpPr txBox="1"/>
          <p:nvPr/>
        </p:nvSpPr>
        <p:spPr>
          <a:xfrm>
            <a:off x="2371472" y="137516"/>
            <a:ext cx="9210928"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Beyond Scouting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srgbClr val="4472C4">
                    <a:lumMod val="50000"/>
                  </a:srgbClr>
                </a:solidFill>
                <a:effectLst>
                  <a:outerShdw blurRad="38100" dist="38100" dir="2700000" algn="tl">
                    <a:srgbClr val="000000">
                      <a:alpha val="43137"/>
                    </a:srgbClr>
                  </a:outerShdw>
                </a:effectLst>
                <a:latin typeface="Calibri" panose="020F0502020204030204"/>
              </a:rPr>
              <a:t>Having Fun on the Ranch</a:t>
            </a:r>
            <a:endPar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ndParaRPr>
          </a:p>
        </p:txBody>
      </p:sp>
    </p:spTree>
    <p:extLst>
      <p:ext uri="{BB962C8B-B14F-4D97-AF65-F5344CB8AC3E}">
        <p14:creationId xmlns:p14="http://schemas.microsoft.com/office/powerpoint/2010/main" val="2237873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3" name="Picture 2" descr="A potato with a graphic design on it&#10;&#10;Description automatically generated with low confidence">
            <a:extLst>
              <a:ext uri="{FF2B5EF4-FFF2-40B4-BE49-F238E27FC236}">
                <a16:creationId xmlns:a16="http://schemas.microsoft.com/office/drawing/2014/main" id="{9B0694D7-3FDF-4D1F-83CF-BAD113E31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34" y="1026694"/>
            <a:ext cx="4238123" cy="4238123"/>
          </a:xfrm>
          <a:prstGeom prst="rect">
            <a:avLst/>
          </a:prstGeom>
        </p:spPr>
      </p:pic>
      <p:sp>
        <p:nvSpPr>
          <p:cNvPr id="4" name="TextBox 3">
            <a:extLst>
              <a:ext uri="{FF2B5EF4-FFF2-40B4-BE49-F238E27FC236}">
                <a16:creationId xmlns:a16="http://schemas.microsoft.com/office/drawing/2014/main" id="{9546D1D8-5BC1-4E54-9901-3880FED57CD8}"/>
              </a:ext>
            </a:extLst>
          </p:cNvPr>
          <p:cNvSpPr txBox="1"/>
          <p:nvPr/>
        </p:nvSpPr>
        <p:spPr>
          <a:xfrm>
            <a:off x="5173577" y="1853093"/>
            <a:ext cx="5662864"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Shelley O’Neill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72C4">
                    <a:lumMod val="50000"/>
                  </a:srgbClr>
                </a:solidFill>
                <a:effectLst>
                  <a:outerShdw blurRad="38100" dist="38100" dir="2700000" algn="tl">
                    <a:srgbClr val="000000">
                      <a:alpha val="43137"/>
                    </a:srgbClr>
                  </a:outerShdw>
                </a:effectLst>
                <a:latin typeface="Calibri" panose="020F0502020204030204"/>
              </a:rPr>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Business</a:t>
            </a:r>
            <a:r>
              <a:rPr lang="en-US" sz="4800" dirty="0">
                <a:solidFill>
                  <a:srgbClr val="4472C4">
                    <a:lumMod val="50000"/>
                  </a:srgbClr>
                </a:solidFill>
                <a:effectLst>
                  <a:outerShdw blurRad="38100" dist="38100" dir="2700000" algn="tl">
                    <a:srgbClr val="000000">
                      <a:alpha val="43137"/>
                    </a:srgbClr>
                  </a:outerShdw>
                </a:effectLst>
                <a:latin typeface="Calibri" panose="020F0502020204030204"/>
              </a:rPr>
              <a:t> Operations</a:t>
            </a:r>
            <a:endParaRPr kumimoji="0" lang="en-US" sz="48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ndParaRPr>
          </a:p>
        </p:txBody>
      </p:sp>
    </p:spTree>
    <p:extLst>
      <p:ext uri="{BB962C8B-B14F-4D97-AF65-F5344CB8AC3E}">
        <p14:creationId xmlns:p14="http://schemas.microsoft.com/office/powerpoint/2010/main" val="3765013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sp>
        <p:nvSpPr>
          <p:cNvPr id="2" name="TextBox 1">
            <a:extLst>
              <a:ext uri="{FF2B5EF4-FFF2-40B4-BE49-F238E27FC236}">
                <a16:creationId xmlns:a16="http://schemas.microsoft.com/office/drawing/2014/main" id="{DBE9705B-781C-F827-AB1B-1EA34F956BE1}"/>
              </a:ext>
            </a:extLst>
          </p:cNvPr>
          <p:cNvSpPr txBox="1"/>
          <p:nvPr/>
        </p:nvSpPr>
        <p:spPr>
          <a:xfrm>
            <a:off x="4154905" y="324125"/>
            <a:ext cx="7347284" cy="5755422"/>
          </a:xfrm>
          <a:prstGeom prst="rect">
            <a:avLst/>
          </a:prstGeom>
          <a:noFill/>
        </p:spPr>
        <p:txBody>
          <a:bodyPr wrap="square" rtlCol="0">
            <a:spAutoFit/>
          </a:bodyPr>
          <a:lstStyle/>
          <a:p>
            <a:r>
              <a:rPr lang="en-US" sz="3200" dirty="0"/>
              <a:t>Fly Fishing Philmont </a:t>
            </a:r>
            <a:r>
              <a:rPr lang="en-US" sz="3200" dirty="0">
                <a:solidFill>
                  <a:srgbClr val="FF0000"/>
                </a:solidFill>
              </a:rPr>
              <a:t>(June 11-17)</a:t>
            </a:r>
          </a:p>
          <a:p>
            <a:endParaRPr lang="en-US" sz="3600" dirty="0"/>
          </a:p>
          <a:p>
            <a:r>
              <a:rPr lang="en-US" sz="3200" dirty="0"/>
              <a:t>New Mexico Sculpting – Artist in Residence with Susan Norris </a:t>
            </a:r>
            <a:r>
              <a:rPr lang="en-US" sz="3200" dirty="0">
                <a:solidFill>
                  <a:srgbClr val="FF0000"/>
                </a:solidFill>
              </a:rPr>
              <a:t>(June 11-17)</a:t>
            </a:r>
          </a:p>
          <a:p>
            <a:endParaRPr lang="en-US" sz="4400" dirty="0"/>
          </a:p>
          <a:p>
            <a:r>
              <a:rPr lang="en-US" sz="3200" dirty="0"/>
              <a:t>Philmont History: The Land, The People, The Saga </a:t>
            </a:r>
            <a:r>
              <a:rPr lang="en-US" sz="3200" dirty="0">
                <a:solidFill>
                  <a:srgbClr val="FF0000"/>
                </a:solidFill>
              </a:rPr>
              <a:t>(June 25-July 1)</a:t>
            </a:r>
          </a:p>
          <a:p>
            <a:endParaRPr lang="en-US" sz="3200" dirty="0"/>
          </a:p>
          <a:p>
            <a:r>
              <a:rPr lang="en-US" sz="3200" dirty="0"/>
              <a:t>Scouting New Mexico Landscape with Your Camera: History, Lands and Wildlife with Moose Peterson </a:t>
            </a:r>
            <a:r>
              <a:rPr lang="en-US" sz="3200" dirty="0">
                <a:solidFill>
                  <a:srgbClr val="FF0000"/>
                </a:solidFill>
              </a:rPr>
              <a:t>(Oct 8-14)</a:t>
            </a:r>
          </a:p>
        </p:txBody>
      </p:sp>
      <p:pic>
        <p:nvPicPr>
          <p:cNvPr id="1028" name="Picture 4" descr="Lot - Signed Rodgers Bronze Buffalo Sculpture">
            <a:extLst>
              <a:ext uri="{FF2B5EF4-FFF2-40B4-BE49-F238E27FC236}">
                <a16:creationId xmlns:a16="http://schemas.microsoft.com/office/drawing/2014/main" id="{59B4245E-727E-D199-7B56-5D9CAC7F4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491" y="1278904"/>
            <a:ext cx="1660248" cy="14436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t Spot Elk Hair Caddis - Olive – TaleTellers Fly Shop">
            <a:extLst>
              <a:ext uri="{FF2B5EF4-FFF2-40B4-BE49-F238E27FC236}">
                <a16:creationId xmlns:a16="http://schemas.microsoft.com/office/drawing/2014/main" id="{47AB5139-CE19-AA78-C22E-F0B7C331AE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57" t="11930" r="14306" b="12700"/>
          <a:stretch/>
        </p:blipFill>
        <p:spPr bwMode="auto">
          <a:xfrm>
            <a:off x="2801957" y="91319"/>
            <a:ext cx="1121841" cy="10644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otato with a graphic design on it&#10;&#10;Description automatically generated with low confidence">
            <a:extLst>
              <a:ext uri="{FF2B5EF4-FFF2-40B4-BE49-F238E27FC236}">
                <a16:creationId xmlns:a16="http://schemas.microsoft.com/office/drawing/2014/main" id="{0D432C16-12E5-4467-3F14-CC1405B11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4385" y="2964564"/>
            <a:ext cx="1249413" cy="1249413"/>
          </a:xfrm>
          <a:prstGeom prst="rect">
            <a:avLst/>
          </a:prstGeom>
        </p:spPr>
      </p:pic>
      <p:pic>
        <p:nvPicPr>
          <p:cNvPr id="1034" name="Picture 10" descr="Best cameras for wildlife photography - Amateur Photographer">
            <a:extLst>
              <a:ext uri="{FF2B5EF4-FFF2-40B4-BE49-F238E27FC236}">
                <a16:creationId xmlns:a16="http://schemas.microsoft.com/office/drawing/2014/main" id="{1A0F21B1-3D9E-A5DB-49D1-3A47DC9A69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6255" y="4696104"/>
            <a:ext cx="1588720" cy="105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005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sp>
        <p:nvSpPr>
          <p:cNvPr id="19" name="Title 1">
            <a:extLst>
              <a:ext uri="{FF2B5EF4-FFF2-40B4-BE49-F238E27FC236}">
                <a16:creationId xmlns:a16="http://schemas.microsoft.com/office/drawing/2014/main" id="{0F5CA511-C137-4C0B-93CE-98179D32AECC}"/>
              </a:ext>
            </a:extLst>
          </p:cNvPr>
          <p:cNvSpPr txBox="1">
            <a:spLocks/>
          </p:cNvSpPr>
          <p:nvPr/>
        </p:nvSpPr>
        <p:spPr>
          <a:xfrm>
            <a:off x="8773" y="190200"/>
            <a:ext cx="12192000" cy="9318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endParaRPr>
          </a:p>
        </p:txBody>
      </p:sp>
      <p:sp>
        <p:nvSpPr>
          <p:cNvPr id="4" name="TextBox 3">
            <a:extLst>
              <a:ext uri="{FF2B5EF4-FFF2-40B4-BE49-F238E27FC236}">
                <a16:creationId xmlns:a16="http://schemas.microsoft.com/office/drawing/2014/main" id="{342AA347-D90A-43E0-9D33-A62A15F4C8EE}"/>
              </a:ext>
            </a:extLst>
          </p:cNvPr>
          <p:cNvSpPr txBox="1"/>
          <p:nvPr/>
        </p:nvSpPr>
        <p:spPr>
          <a:xfrm>
            <a:off x="5646822" y="2023183"/>
            <a:ext cx="587692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Ambassador Survey Results</a:t>
            </a:r>
          </a:p>
        </p:txBody>
      </p:sp>
      <p:pic>
        <p:nvPicPr>
          <p:cNvPr id="2" name="Picture 1">
            <a:extLst>
              <a:ext uri="{FF2B5EF4-FFF2-40B4-BE49-F238E27FC236}">
                <a16:creationId xmlns:a16="http://schemas.microsoft.com/office/drawing/2014/main" id="{132D1AAF-7275-7CDC-4223-021D5374C67A}"/>
              </a:ext>
            </a:extLst>
          </p:cNvPr>
          <p:cNvPicPr>
            <a:picLocks noChangeAspect="1"/>
          </p:cNvPicPr>
          <p:nvPr/>
        </p:nvPicPr>
        <p:blipFill>
          <a:blip r:embed="rId2"/>
          <a:stretch>
            <a:fillRect/>
          </a:stretch>
        </p:blipFill>
        <p:spPr>
          <a:xfrm>
            <a:off x="1082843" y="1101547"/>
            <a:ext cx="3966930" cy="3966930"/>
          </a:xfrm>
          <a:prstGeom prst="rect">
            <a:avLst/>
          </a:prstGeom>
        </p:spPr>
      </p:pic>
    </p:spTree>
    <p:extLst>
      <p:ext uri="{BB962C8B-B14F-4D97-AF65-F5344CB8AC3E}">
        <p14:creationId xmlns:p14="http://schemas.microsoft.com/office/powerpoint/2010/main" val="2392396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sp>
        <p:nvSpPr>
          <p:cNvPr id="19" name="Title 1">
            <a:extLst>
              <a:ext uri="{FF2B5EF4-FFF2-40B4-BE49-F238E27FC236}">
                <a16:creationId xmlns:a16="http://schemas.microsoft.com/office/drawing/2014/main" id="{0F5CA511-C137-4C0B-93CE-98179D32AECC}"/>
              </a:ext>
            </a:extLst>
          </p:cNvPr>
          <p:cNvSpPr txBox="1">
            <a:spLocks/>
          </p:cNvSpPr>
          <p:nvPr/>
        </p:nvSpPr>
        <p:spPr>
          <a:xfrm>
            <a:off x="8773" y="190200"/>
            <a:ext cx="12192000" cy="9318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endParaRPr>
          </a:p>
        </p:txBody>
      </p:sp>
      <p:sp>
        <p:nvSpPr>
          <p:cNvPr id="4" name="TextBox 3">
            <a:extLst>
              <a:ext uri="{FF2B5EF4-FFF2-40B4-BE49-F238E27FC236}">
                <a16:creationId xmlns:a16="http://schemas.microsoft.com/office/drawing/2014/main" id="{342AA347-D90A-43E0-9D33-A62A15F4C8EE}"/>
              </a:ext>
            </a:extLst>
          </p:cNvPr>
          <p:cNvSpPr txBox="1"/>
          <p:nvPr/>
        </p:nvSpPr>
        <p:spPr>
          <a:xfrm>
            <a:off x="2358189" y="568064"/>
            <a:ext cx="10288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Ambassador Survey Results</a:t>
            </a:r>
          </a:p>
        </p:txBody>
      </p:sp>
      <p:pic>
        <p:nvPicPr>
          <p:cNvPr id="3" name="Picture 2">
            <a:extLst>
              <a:ext uri="{FF2B5EF4-FFF2-40B4-BE49-F238E27FC236}">
                <a16:creationId xmlns:a16="http://schemas.microsoft.com/office/drawing/2014/main" id="{C1B4B6FA-117D-EC00-E8F6-B14F82EA29B8}"/>
              </a:ext>
            </a:extLst>
          </p:cNvPr>
          <p:cNvPicPr>
            <a:picLocks noChangeAspect="1"/>
          </p:cNvPicPr>
          <p:nvPr/>
        </p:nvPicPr>
        <p:blipFill>
          <a:blip r:embed="rId2"/>
          <a:stretch>
            <a:fillRect/>
          </a:stretch>
        </p:blipFill>
        <p:spPr>
          <a:xfrm>
            <a:off x="93949" y="32530"/>
            <a:ext cx="2179064" cy="2179064"/>
          </a:xfrm>
          <a:prstGeom prst="rect">
            <a:avLst/>
          </a:prstGeom>
        </p:spPr>
      </p:pic>
      <p:sp>
        <p:nvSpPr>
          <p:cNvPr id="5" name="TextBox 4">
            <a:extLst>
              <a:ext uri="{FF2B5EF4-FFF2-40B4-BE49-F238E27FC236}">
                <a16:creationId xmlns:a16="http://schemas.microsoft.com/office/drawing/2014/main" id="{5CC5157D-B3BC-07FA-96DC-6FA870163771}"/>
              </a:ext>
            </a:extLst>
          </p:cNvPr>
          <p:cNvSpPr txBox="1"/>
          <p:nvPr/>
        </p:nvSpPr>
        <p:spPr>
          <a:xfrm>
            <a:off x="2358189" y="1748590"/>
            <a:ext cx="9739862" cy="495520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002060"/>
                </a:solidFill>
              </a:rPr>
              <a:t>163 (59%) Completed Survey</a:t>
            </a:r>
          </a:p>
          <a:p>
            <a:pPr marL="457200" indent="-457200">
              <a:buFont typeface="Arial" panose="020B0604020202020204" pitchFamily="34" charset="0"/>
              <a:buChar char="•"/>
            </a:pPr>
            <a:r>
              <a:rPr lang="en-US" sz="3200" dirty="0">
                <a:solidFill>
                  <a:srgbClr val="002060"/>
                </a:solidFill>
              </a:rPr>
              <a:t>Dropped 114 Ambassadors</a:t>
            </a:r>
          </a:p>
          <a:p>
            <a:pPr marL="457200" indent="-457200">
              <a:buFont typeface="Arial" panose="020B0604020202020204" pitchFamily="34" charset="0"/>
              <a:buChar char="•"/>
            </a:pPr>
            <a:r>
              <a:rPr lang="en-US" sz="3200" dirty="0">
                <a:solidFill>
                  <a:srgbClr val="002060"/>
                </a:solidFill>
              </a:rPr>
              <a:t>Overall Ambassador Experience	4-5 Stars 91%</a:t>
            </a:r>
          </a:p>
          <a:p>
            <a:pPr marL="457200" indent="-457200">
              <a:buFont typeface="Arial" panose="020B0604020202020204" pitchFamily="34" charset="0"/>
              <a:buChar char="•"/>
            </a:pPr>
            <a:r>
              <a:rPr lang="en-US" sz="3200" dirty="0">
                <a:solidFill>
                  <a:srgbClr val="002060"/>
                </a:solidFill>
              </a:rPr>
              <a:t>Attended Philmont in 2022		Yes 56%	No 44%</a:t>
            </a:r>
          </a:p>
          <a:p>
            <a:pPr marL="457200" indent="-457200">
              <a:buFont typeface="Arial" panose="020B0604020202020204" pitchFamily="34" charset="0"/>
              <a:buChar char="•"/>
            </a:pPr>
            <a:r>
              <a:rPr lang="en-US" sz="3200" dirty="0">
                <a:solidFill>
                  <a:srgbClr val="002060"/>
                </a:solidFill>
              </a:rPr>
              <a:t>Beneficial Communication Channels</a:t>
            </a:r>
          </a:p>
          <a:p>
            <a:r>
              <a:rPr lang="en-US" sz="2400" dirty="0">
                <a:solidFill>
                  <a:srgbClr val="002060"/>
                </a:solidFill>
              </a:rPr>
              <a:t>	Newsletter	93% Agree</a:t>
            </a:r>
          </a:p>
          <a:p>
            <a:r>
              <a:rPr lang="en-US" sz="2400" dirty="0">
                <a:solidFill>
                  <a:srgbClr val="002060"/>
                </a:solidFill>
              </a:rPr>
              <a:t>	Email Blasts	92% Agree</a:t>
            </a:r>
          </a:p>
          <a:p>
            <a:r>
              <a:rPr lang="en-US" sz="2400" dirty="0">
                <a:solidFill>
                  <a:srgbClr val="002060"/>
                </a:solidFill>
              </a:rPr>
              <a:t>	Website	80% Agree</a:t>
            </a:r>
          </a:p>
          <a:p>
            <a:r>
              <a:rPr lang="en-US" sz="2400" dirty="0">
                <a:solidFill>
                  <a:srgbClr val="002060"/>
                </a:solidFill>
              </a:rPr>
              <a:t>	Webinar	73% Agree</a:t>
            </a:r>
          </a:p>
          <a:p>
            <a:r>
              <a:rPr lang="en-US" sz="2400" dirty="0">
                <a:solidFill>
                  <a:srgbClr val="002060"/>
                </a:solidFill>
              </a:rPr>
              <a:t>	Facebook	68% Agree</a:t>
            </a:r>
            <a:endParaRPr lang="en-US" sz="3200" dirty="0">
              <a:solidFill>
                <a:srgbClr val="002060"/>
              </a:solidFill>
            </a:endParaRPr>
          </a:p>
          <a:p>
            <a:r>
              <a:rPr lang="en-US" dirty="0"/>
              <a:t>	</a:t>
            </a:r>
          </a:p>
          <a:p>
            <a:endParaRPr lang="en-US" dirty="0"/>
          </a:p>
        </p:txBody>
      </p:sp>
    </p:spTree>
    <p:extLst>
      <p:ext uri="{BB962C8B-B14F-4D97-AF65-F5344CB8AC3E}">
        <p14:creationId xmlns:p14="http://schemas.microsoft.com/office/powerpoint/2010/main" val="1369519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sp>
        <p:nvSpPr>
          <p:cNvPr id="19" name="Title 1">
            <a:extLst>
              <a:ext uri="{FF2B5EF4-FFF2-40B4-BE49-F238E27FC236}">
                <a16:creationId xmlns:a16="http://schemas.microsoft.com/office/drawing/2014/main" id="{0F5CA511-C137-4C0B-93CE-98179D32AECC}"/>
              </a:ext>
            </a:extLst>
          </p:cNvPr>
          <p:cNvSpPr txBox="1">
            <a:spLocks/>
          </p:cNvSpPr>
          <p:nvPr/>
        </p:nvSpPr>
        <p:spPr>
          <a:xfrm>
            <a:off x="8773" y="190200"/>
            <a:ext cx="12192000" cy="9318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endParaRPr>
          </a:p>
        </p:txBody>
      </p:sp>
      <p:sp>
        <p:nvSpPr>
          <p:cNvPr id="4" name="TextBox 3">
            <a:extLst>
              <a:ext uri="{FF2B5EF4-FFF2-40B4-BE49-F238E27FC236}">
                <a16:creationId xmlns:a16="http://schemas.microsoft.com/office/drawing/2014/main" id="{342AA347-D90A-43E0-9D33-A62A15F4C8EE}"/>
              </a:ext>
            </a:extLst>
          </p:cNvPr>
          <p:cNvSpPr txBox="1"/>
          <p:nvPr/>
        </p:nvSpPr>
        <p:spPr>
          <a:xfrm>
            <a:off x="2358189" y="568064"/>
            <a:ext cx="10288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Ambassador Survey Results</a:t>
            </a:r>
          </a:p>
        </p:txBody>
      </p:sp>
      <p:pic>
        <p:nvPicPr>
          <p:cNvPr id="3" name="Picture 2">
            <a:extLst>
              <a:ext uri="{FF2B5EF4-FFF2-40B4-BE49-F238E27FC236}">
                <a16:creationId xmlns:a16="http://schemas.microsoft.com/office/drawing/2014/main" id="{C1B4B6FA-117D-EC00-E8F6-B14F82EA29B8}"/>
              </a:ext>
            </a:extLst>
          </p:cNvPr>
          <p:cNvPicPr>
            <a:picLocks noChangeAspect="1"/>
          </p:cNvPicPr>
          <p:nvPr/>
        </p:nvPicPr>
        <p:blipFill>
          <a:blip r:embed="rId2"/>
          <a:stretch>
            <a:fillRect/>
          </a:stretch>
        </p:blipFill>
        <p:spPr>
          <a:xfrm>
            <a:off x="93949" y="32530"/>
            <a:ext cx="2179064" cy="2179064"/>
          </a:xfrm>
          <a:prstGeom prst="rect">
            <a:avLst/>
          </a:prstGeom>
        </p:spPr>
      </p:pic>
      <p:sp>
        <p:nvSpPr>
          <p:cNvPr id="5" name="TextBox 4">
            <a:extLst>
              <a:ext uri="{FF2B5EF4-FFF2-40B4-BE49-F238E27FC236}">
                <a16:creationId xmlns:a16="http://schemas.microsoft.com/office/drawing/2014/main" id="{5CC5157D-B3BC-07FA-96DC-6FA870163771}"/>
              </a:ext>
            </a:extLst>
          </p:cNvPr>
          <p:cNvSpPr txBox="1"/>
          <p:nvPr/>
        </p:nvSpPr>
        <p:spPr>
          <a:xfrm>
            <a:off x="2358189" y="1659687"/>
            <a:ext cx="11028947" cy="507831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Do you report Your 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libri" panose="020F0502020204030204"/>
              </a:rPr>
              <a:t>	</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All –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Some – 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None – 42%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Number Presentations Made Since 2017:</a:t>
            </a:r>
          </a:p>
          <a:p>
            <a:pPr lvl="0"/>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0 (</a:t>
            </a:r>
            <a:r>
              <a:rPr lang="en-US" sz="3200" dirty="0">
                <a:solidFill>
                  <a:srgbClr val="002060"/>
                </a:solidFill>
              </a:rPr>
              <a:t>4%) 		11-15 (13%) </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lvl="0"/>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1-5 (</a:t>
            </a:r>
            <a:r>
              <a:rPr lang="en-US" sz="3200" dirty="0">
                <a:solidFill>
                  <a:srgbClr val="002060"/>
                </a:solidFill>
              </a:rPr>
              <a:t>22%) 		16-20 (8%) </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6-10 (27%) 	20+ (24%)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186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sp>
        <p:nvSpPr>
          <p:cNvPr id="19" name="Title 1">
            <a:extLst>
              <a:ext uri="{FF2B5EF4-FFF2-40B4-BE49-F238E27FC236}">
                <a16:creationId xmlns:a16="http://schemas.microsoft.com/office/drawing/2014/main" id="{0F5CA511-C137-4C0B-93CE-98179D32AECC}"/>
              </a:ext>
            </a:extLst>
          </p:cNvPr>
          <p:cNvSpPr txBox="1">
            <a:spLocks/>
          </p:cNvSpPr>
          <p:nvPr/>
        </p:nvSpPr>
        <p:spPr>
          <a:xfrm>
            <a:off x="8773" y="190200"/>
            <a:ext cx="12192000" cy="9318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endParaRPr>
          </a:p>
        </p:txBody>
      </p:sp>
      <p:pic>
        <p:nvPicPr>
          <p:cNvPr id="3" name="Picture 2" descr="A picture containing icon&#10;&#10;Description automatically generated">
            <a:extLst>
              <a:ext uri="{FF2B5EF4-FFF2-40B4-BE49-F238E27FC236}">
                <a16:creationId xmlns:a16="http://schemas.microsoft.com/office/drawing/2014/main" id="{D10AA115-7D7F-4B9A-B3F6-879BA8C89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053" y="1265822"/>
            <a:ext cx="3835234" cy="3490662"/>
          </a:xfrm>
          <a:prstGeom prst="rect">
            <a:avLst/>
          </a:prstGeom>
        </p:spPr>
      </p:pic>
      <p:sp>
        <p:nvSpPr>
          <p:cNvPr id="4" name="TextBox 3">
            <a:extLst>
              <a:ext uri="{FF2B5EF4-FFF2-40B4-BE49-F238E27FC236}">
                <a16:creationId xmlns:a16="http://schemas.microsoft.com/office/drawing/2014/main" id="{342AA347-D90A-43E0-9D33-A62A15F4C8EE}"/>
              </a:ext>
            </a:extLst>
          </p:cNvPr>
          <p:cNvSpPr txBox="1"/>
          <p:nvPr/>
        </p:nvSpPr>
        <p:spPr>
          <a:xfrm>
            <a:off x="5646822" y="2023183"/>
            <a:ext cx="587692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Ambassador Seminars</a:t>
            </a:r>
          </a:p>
        </p:txBody>
      </p:sp>
    </p:spTree>
    <p:extLst>
      <p:ext uri="{BB962C8B-B14F-4D97-AF65-F5344CB8AC3E}">
        <p14:creationId xmlns:p14="http://schemas.microsoft.com/office/powerpoint/2010/main" val="712999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0623CC99-7ADD-48E8-AC1B-2A8B96882D2F}"/>
              </a:ext>
            </a:extLst>
          </p:cNvPr>
          <p:cNvSpPr txBox="1"/>
          <p:nvPr/>
        </p:nvSpPr>
        <p:spPr>
          <a:xfrm>
            <a:off x="6134212" y="3568126"/>
            <a:ext cx="55702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Scott McAllister</a:t>
            </a:r>
          </a:p>
        </p:txBody>
      </p:sp>
      <p:sp>
        <p:nvSpPr>
          <p:cNvPr id="14" name="TextBox 13">
            <a:extLst>
              <a:ext uri="{FF2B5EF4-FFF2-40B4-BE49-F238E27FC236}">
                <a16:creationId xmlns:a16="http://schemas.microsoft.com/office/drawing/2014/main" id="{7B0E8497-11FE-4349-96D1-183AAF96BA75}"/>
              </a:ext>
            </a:extLst>
          </p:cNvPr>
          <p:cNvSpPr txBox="1"/>
          <p:nvPr/>
        </p:nvSpPr>
        <p:spPr>
          <a:xfrm>
            <a:off x="2542922" y="670078"/>
            <a:ext cx="921092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Ambassador I</a:t>
            </a:r>
          </a:p>
        </p:txBody>
      </p:sp>
      <p:pic>
        <p:nvPicPr>
          <p:cNvPr id="4" name="Picture 3">
            <a:extLst>
              <a:ext uri="{FF2B5EF4-FFF2-40B4-BE49-F238E27FC236}">
                <a16:creationId xmlns:a16="http://schemas.microsoft.com/office/drawing/2014/main" id="{6910EC53-B14A-7E4E-CA3B-3D3F79B225F3}"/>
              </a:ext>
            </a:extLst>
          </p:cNvPr>
          <p:cNvPicPr>
            <a:picLocks noChangeAspect="1"/>
          </p:cNvPicPr>
          <p:nvPr/>
        </p:nvPicPr>
        <p:blipFill>
          <a:blip r:embed="rId3"/>
          <a:stretch>
            <a:fillRect/>
          </a:stretch>
        </p:blipFill>
        <p:spPr>
          <a:xfrm>
            <a:off x="40478" y="96496"/>
            <a:ext cx="2255159" cy="2255159"/>
          </a:xfrm>
          <a:prstGeom prst="rect">
            <a:avLst/>
          </a:prstGeom>
        </p:spPr>
      </p:pic>
    </p:spTree>
    <p:extLst>
      <p:ext uri="{BB962C8B-B14F-4D97-AF65-F5344CB8AC3E}">
        <p14:creationId xmlns:p14="http://schemas.microsoft.com/office/powerpoint/2010/main" val="3738994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13285" b="13285"/>
          <a:stretch/>
        </p:blipFill>
        <p:spPr>
          <a:xfrm>
            <a:off x="2258374" y="1500996"/>
            <a:ext cx="7675252" cy="4226935"/>
          </a:xfrm>
          <a:prstGeom prst="rect">
            <a:avLst/>
          </a:prstGeom>
        </p:spPr>
      </p:pic>
      <p:sp>
        <p:nvSpPr>
          <p:cNvPr id="2" name="Title 1"/>
          <p:cNvSpPr>
            <a:spLocks noGrp="1"/>
          </p:cNvSpPr>
          <p:nvPr>
            <p:ph type="ctrTitle"/>
          </p:nvPr>
        </p:nvSpPr>
        <p:spPr>
          <a:xfrm>
            <a:off x="629653" y="458129"/>
            <a:ext cx="10928684" cy="1042867"/>
          </a:xfrm>
        </p:spPr>
        <p:txBody>
          <a:bodyPr>
            <a:normAutofit/>
          </a:bodyPr>
          <a:lstStyle/>
          <a:p>
            <a:r>
              <a:rPr lang="en-US" dirty="0">
                <a:latin typeface="Arial" panose="020B0604020202020204" pitchFamily="34" charset="0"/>
                <a:cs typeface="Arial" panose="020B0604020202020204" pitchFamily="34" charset="0"/>
              </a:rPr>
              <a:t>Ambassador I Conference</a:t>
            </a:r>
          </a:p>
        </p:txBody>
      </p:sp>
      <p:sp>
        <p:nvSpPr>
          <p:cNvPr id="3" name="Subtitle 2">
            <a:extLst>
              <a:ext uri="{FF2B5EF4-FFF2-40B4-BE49-F238E27FC236}">
                <a16:creationId xmlns:a16="http://schemas.microsoft.com/office/drawing/2014/main" id="{7D8F5866-8F7E-1362-0DA6-A186C1DF17D9}"/>
              </a:ext>
            </a:extLst>
          </p:cNvPr>
          <p:cNvSpPr>
            <a:spLocks noGrp="1"/>
          </p:cNvSpPr>
          <p:nvPr>
            <p:ph type="subTitle" idx="1"/>
          </p:nvPr>
        </p:nvSpPr>
        <p:spPr>
          <a:xfrm>
            <a:off x="2258373" y="4429656"/>
            <a:ext cx="7675252" cy="1298275"/>
          </a:xfrm>
        </p:spPr>
        <p:txBody>
          <a:bodyPr>
            <a:normAutofit/>
          </a:bodyPr>
          <a:lstStyle/>
          <a:p>
            <a:r>
              <a:rPr lang="en-US" dirty="0">
                <a:solidFill>
                  <a:schemeClr val="bg1"/>
                </a:solidFill>
                <a:latin typeface="Arial" panose="020B0604020202020204" pitchFamily="34" charset="0"/>
                <a:cs typeface="Arial" panose="020B0604020202020204" pitchFamily="34" charset="0"/>
              </a:rPr>
              <a:t>Top 10 reasons to attend </a:t>
            </a:r>
          </a:p>
          <a:p>
            <a:r>
              <a:rPr lang="en-US" dirty="0">
                <a:solidFill>
                  <a:schemeClr val="bg1"/>
                </a:solidFill>
                <a:latin typeface="Arial" panose="020B0604020202020204" pitchFamily="34" charset="0"/>
                <a:cs typeface="Arial" panose="020B0604020202020204" pitchFamily="34" charset="0"/>
              </a:rPr>
              <a:t>the Ambassador I Conference</a:t>
            </a:r>
            <a:endParaRPr lang="en-US" dirty="0">
              <a:solidFill>
                <a:schemeClr val="bg1"/>
              </a:solidFill>
            </a:endParaRPr>
          </a:p>
        </p:txBody>
      </p:sp>
    </p:spTree>
    <p:extLst>
      <p:ext uri="{BB962C8B-B14F-4D97-AF65-F5344CB8AC3E}">
        <p14:creationId xmlns:p14="http://schemas.microsoft.com/office/powerpoint/2010/main" val="1452408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28227-9E28-417D-8430-BE967D837444}"/>
              </a:ext>
            </a:extLst>
          </p:cNvPr>
          <p:cNvSpPr txBox="1"/>
          <p:nvPr/>
        </p:nvSpPr>
        <p:spPr>
          <a:xfrm>
            <a:off x="685800" y="457200"/>
            <a:ext cx="1131243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10 </a:t>
            </a:r>
          </a:p>
        </p:txBody>
      </p:sp>
      <p:sp>
        <p:nvSpPr>
          <p:cNvPr id="3" name="TextBox 2">
            <a:extLst>
              <a:ext uri="{FF2B5EF4-FFF2-40B4-BE49-F238E27FC236}">
                <a16:creationId xmlns:a16="http://schemas.microsoft.com/office/drawing/2014/main" id="{061EB314-1DA9-424C-A218-13C5506F06BB}"/>
              </a:ext>
            </a:extLst>
          </p:cNvPr>
          <p:cNvSpPr txBox="1"/>
          <p:nvPr/>
        </p:nvSpPr>
        <p:spPr>
          <a:xfrm>
            <a:off x="685800" y="1371600"/>
            <a:ext cx="60524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great reason to go back to Philmont.</a:t>
            </a:r>
          </a:p>
        </p:txBody>
      </p:sp>
      <p:pic>
        <p:nvPicPr>
          <p:cNvPr id="11" name="Picture 10">
            <a:extLst>
              <a:ext uri="{FF2B5EF4-FFF2-40B4-BE49-F238E27FC236}">
                <a16:creationId xmlns:a16="http://schemas.microsoft.com/office/drawing/2014/main" id="{8484A33B-F00F-41CB-8B65-FF35D510D1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52820" y="387040"/>
            <a:ext cx="3952064" cy="6184764"/>
          </a:xfrm>
          <a:prstGeom prst="rect">
            <a:avLst/>
          </a:prstGeom>
          <a:effectLst>
            <a:softEdge rad="127000"/>
          </a:effectLst>
        </p:spPr>
      </p:pic>
    </p:spTree>
    <p:extLst>
      <p:ext uri="{BB962C8B-B14F-4D97-AF65-F5344CB8AC3E}">
        <p14:creationId xmlns:p14="http://schemas.microsoft.com/office/powerpoint/2010/main" val="4261210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28227-9E28-417D-8430-BE967D837444}"/>
              </a:ext>
            </a:extLst>
          </p:cNvPr>
          <p:cNvSpPr txBox="1"/>
          <p:nvPr/>
        </p:nvSpPr>
        <p:spPr>
          <a:xfrm>
            <a:off x="685800" y="457200"/>
            <a:ext cx="1131243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9 </a:t>
            </a:r>
          </a:p>
        </p:txBody>
      </p:sp>
      <p:sp>
        <p:nvSpPr>
          <p:cNvPr id="3" name="TextBox 2">
            <a:extLst>
              <a:ext uri="{FF2B5EF4-FFF2-40B4-BE49-F238E27FC236}">
                <a16:creationId xmlns:a16="http://schemas.microsoft.com/office/drawing/2014/main" id="{061EB314-1DA9-424C-A218-13C5506F06BB}"/>
              </a:ext>
            </a:extLst>
          </p:cNvPr>
          <p:cNvSpPr txBox="1"/>
          <p:nvPr/>
        </p:nvSpPr>
        <p:spPr>
          <a:xfrm>
            <a:off x="685800" y="1371600"/>
            <a:ext cx="84391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Take a walking tour of camp headquarters and the Philmont Training Center.</a:t>
            </a:r>
          </a:p>
        </p:txBody>
      </p:sp>
      <p:pic>
        <p:nvPicPr>
          <p:cNvPr id="11" name="Picture 10">
            <a:extLst>
              <a:ext uri="{FF2B5EF4-FFF2-40B4-BE49-F238E27FC236}">
                <a16:creationId xmlns:a16="http://schemas.microsoft.com/office/drawing/2014/main" id="{8484A33B-F00F-41CB-8B65-FF35D510D1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8547" y="2478506"/>
            <a:ext cx="5470357" cy="4102768"/>
          </a:xfrm>
          <a:prstGeom prst="rect">
            <a:avLst/>
          </a:prstGeom>
          <a:effectLst>
            <a:softEdge rad="127000"/>
          </a:effectLst>
        </p:spPr>
      </p:pic>
      <p:pic>
        <p:nvPicPr>
          <p:cNvPr id="5" name="Picture 4" descr="A group of people walking in a park&#10;&#10;Description automatically generated with low confidence">
            <a:extLst>
              <a:ext uri="{FF2B5EF4-FFF2-40B4-BE49-F238E27FC236}">
                <a16:creationId xmlns:a16="http://schemas.microsoft.com/office/drawing/2014/main" id="{2F7DCF9F-EB90-830A-271D-398A8F89CB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7821" y="2316078"/>
            <a:ext cx="5686926" cy="4265195"/>
          </a:xfrm>
          <a:prstGeom prst="rect">
            <a:avLst/>
          </a:prstGeom>
          <a:effectLst>
            <a:softEdge rad="127000"/>
          </a:effectLst>
        </p:spPr>
      </p:pic>
    </p:spTree>
    <p:extLst>
      <p:ext uri="{BB962C8B-B14F-4D97-AF65-F5344CB8AC3E}">
        <p14:creationId xmlns:p14="http://schemas.microsoft.com/office/powerpoint/2010/main" val="3792219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28227-9E28-417D-8430-BE967D837444}"/>
              </a:ext>
            </a:extLst>
          </p:cNvPr>
          <p:cNvSpPr txBox="1"/>
          <p:nvPr/>
        </p:nvSpPr>
        <p:spPr>
          <a:xfrm>
            <a:off x="685800" y="457200"/>
            <a:ext cx="1131243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8</a:t>
            </a:r>
          </a:p>
        </p:txBody>
      </p:sp>
      <p:sp>
        <p:nvSpPr>
          <p:cNvPr id="3" name="TextBox 2">
            <a:extLst>
              <a:ext uri="{FF2B5EF4-FFF2-40B4-BE49-F238E27FC236}">
                <a16:creationId xmlns:a16="http://schemas.microsoft.com/office/drawing/2014/main" id="{061EB314-1DA9-424C-A218-13C5506F06BB}"/>
              </a:ext>
            </a:extLst>
          </p:cNvPr>
          <p:cNvSpPr txBox="1"/>
          <p:nvPr/>
        </p:nvSpPr>
        <p:spPr>
          <a:xfrm>
            <a:off x="685800" y="1371600"/>
            <a:ext cx="84391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Make lifelong friends.</a:t>
            </a:r>
          </a:p>
        </p:txBody>
      </p:sp>
      <p:pic>
        <p:nvPicPr>
          <p:cNvPr id="5" name="Picture 4">
            <a:extLst>
              <a:ext uri="{FF2B5EF4-FFF2-40B4-BE49-F238E27FC236}">
                <a16:creationId xmlns:a16="http://schemas.microsoft.com/office/drawing/2014/main" id="{2F7DCF9F-EB90-830A-271D-398A8F89C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46295" y="1879934"/>
            <a:ext cx="6268452" cy="4701338"/>
          </a:xfrm>
          <a:prstGeom prst="rect">
            <a:avLst/>
          </a:prstGeom>
          <a:effectLst>
            <a:softEdge rad="127000"/>
          </a:effectLst>
        </p:spPr>
      </p:pic>
      <p:pic>
        <p:nvPicPr>
          <p:cNvPr id="4" name="Picture 3">
            <a:extLst>
              <a:ext uri="{FF2B5EF4-FFF2-40B4-BE49-F238E27FC236}">
                <a16:creationId xmlns:a16="http://schemas.microsoft.com/office/drawing/2014/main" id="{0376474E-A7BA-492F-3294-D0BD24F662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5768" y="3805486"/>
            <a:ext cx="4626040" cy="2082043"/>
          </a:xfrm>
          <a:prstGeom prst="rect">
            <a:avLst/>
          </a:prstGeom>
          <a:effectLst>
            <a:softEdge rad="127000"/>
          </a:effectLst>
        </p:spPr>
      </p:pic>
    </p:spTree>
    <p:extLst>
      <p:ext uri="{BB962C8B-B14F-4D97-AF65-F5344CB8AC3E}">
        <p14:creationId xmlns:p14="http://schemas.microsoft.com/office/powerpoint/2010/main" val="10033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sp>
        <p:nvSpPr>
          <p:cNvPr id="19" name="Title 1">
            <a:extLst>
              <a:ext uri="{FF2B5EF4-FFF2-40B4-BE49-F238E27FC236}">
                <a16:creationId xmlns:a16="http://schemas.microsoft.com/office/drawing/2014/main" id="{0F5CA511-C137-4C0B-93CE-98179D32AECC}"/>
              </a:ext>
            </a:extLst>
          </p:cNvPr>
          <p:cNvSpPr txBox="1">
            <a:spLocks/>
          </p:cNvSpPr>
          <p:nvPr/>
        </p:nvSpPr>
        <p:spPr>
          <a:xfrm>
            <a:off x="8773" y="190200"/>
            <a:ext cx="12192000" cy="9318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endParaRPr>
          </a:p>
        </p:txBody>
      </p:sp>
      <p:pic>
        <p:nvPicPr>
          <p:cNvPr id="3" name="Picture 2" descr="A picture containing icon&#10;&#10;Description automatically generated">
            <a:extLst>
              <a:ext uri="{FF2B5EF4-FFF2-40B4-BE49-F238E27FC236}">
                <a16:creationId xmlns:a16="http://schemas.microsoft.com/office/drawing/2014/main" id="{D10AA115-7D7F-4B9A-B3F6-879BA8C89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383" y="1009565"/>
            <a:ext cx="3835234" cy="3490662"/>
          </a:xfrm>
          <a:prstGeom prst="rect">
            <a:avLst/>
          </a:prstGeom>
        </p:spPr>
      </p:pic>
    </p:spTree>
    <p:extLst>
      <p:ext uri="{BB962C8B-B14F-4D97-AF65-F5344CB8AC3E}">
        <p14:creationId xmlns:p14="http://schemas.microsoft.com/office/powerpoint/2010/main" val="3649813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28227-9E28-417D-8430-BE967D837444}"/>
              </a:ext>
            </a:extLst>
          </p:cNvPr>
          <p:cNvSpPr txBox="1"/>
          <p:nvPr/>
        </p:nvSpPr>
        <p:spPr>
          <a:xfrm>
            <a:off x="685800" y="457200"/>
            <a:ext cx="1131243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7</a:t>
            </a:r>
          </a:p>
        </p:txBody>
      </p:sp>
      <p:sp>
        <p:nvSpPr>
          <p:cNvPr id="3" name="TextBox 2">
            <a:extLst>
              <a:ext uri="{FF2B5EF4-FFF2-40B4-BE49-F238E27FC236}">
                <a16:creationId xmlns:a16="http://schemas.microsoft.com/office/drawing/2014/main" id="{061EB314-1DA9-424C-A218-13C5506F06BB}"/>
              </a:ext>
            </a:extLst>
          </p:cNvPr>
          <p:cNvSpPr txBox="1"/>
          <p:nvPr/>
        </p:nvSpPr>
        <p:spPr>
          <a:xfrm>
            <a:off x="685800" y="1371600"/>
            <a:ext cx="84391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Soaring vistas with beautiful sunsets.</a:t>
            </a:r>
          </a:p>
        </p:txBody>
      </p:sp>
      <p:pic>
        <p:nvPicPr>
          <p:cNvPr id="5" name="Picture 4">
            <a:extLst>
              <a:ext uri="{FF2B5EF4-FFF2-40B4-BE49-F238E27FC236}">
                <a16:creationId xmlns:a16="http://schemas.microsoft.com/office/drawing/2014/main" id="{2F7DCF9F-EB90-830A-271D-398A8F89C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46296" y="1879934"/>
            <a:ext cx="6268450" cy="4701338"/>
          </a:xfrm>
          <a:prstGeom prst="rect">
            <a:avLst/>
          </a:prstGeom>
          <a:effectLst>
            <a:softEdge rad="127000"/>
          </a:effectLst>
        </p:spPr>
      </p:pic>
      <p:pic>
        <p:nvPicPr>
          <p:cNvPr id="4" name="Picture 3">
            <a:extLst>
              <a:ext uri="{FF2B5EF4-FFF2-40B4-BE49-F238E27FC236}">
                <a16:creationId xmlns:a16="http://schemas.microsoft.com/office/drawing/2014/main" id="{1D38486D-F3B9-4113-2BDF-78D03ACBE9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5767" y="2886305"/>
            <a:ext cx="4926622" cy="3694967"/>
          </a:xfrm>
          <a:prstGeom prst="rect">
            <a:avLst/>
          </a:prstGeom>
          <a:effectLst>
            <a:softEdge rad="127000"/>
          </a:effectLst>
        </p:spPr>
      </p:pic>
    </p:spTree>
    <p:extLst>
      <p:ext uri="{BB962C8B-B14F-4D97-AF65-F5344CB8AC3E}">
        <p14:creationId xmlns:p14="http://schemas.microsoft.com/office/powerpoint/2010/main" val="3297449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28227-9E28-417D-8430-BE967D837444}"/>
              </a:ext>
            </a:extLst>
          </p:cNvPr>
          <p:cNvSpPr txBox="1"/>
          <p:nvPr/>
        </p:nvSpPr>
        <p:spPr>
          <a:xfrm>
            <a:off x="685800" y="457200"/>
            <a:ext cx="1131243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6</a:t>
            </a:r>
          </a:p>
        </p:txBody>
      </p:sp>
      <p:sp>
        <p:nvSpPr>
          <p:cNvPr id="3" name="TextBox 2">
            <a:extLst>
              <a:ext uri="{FF2B5EF4-FFF2-40B4-BE49-F238E27FC236}">
                <a16:creationId xmlns:a16="http://schemas.microsoft.com/office/drawing/2014/main" id="{061EB314-1DA9-424C-A218-13C5506F06BB}"/>
              </a:ext>
            </a:extLst>
          </p:cNvPr>
          <p:cNvSpPr txBox="1"/>
          <p:nvPr/>
        </p:nvSpPr>
        <p:spPr>
          <a:xfrm>
            <a:off x="685800" y="1371600"/>
            <a:ext cx="84391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Behind the scenes tour of Villa Philmonte.</a:t>
            </a:r>
          </a:p>
        </p:txBody>
      </p:sp>
      <p:pic>
        <p:nvPicPr>
          <p:cNvPr id="5" name="Picture 4">
            <a:extLst>
              <a:ext uri="{FF2B5EF4-FFF2-40B4-BE49-F238E27FC236}">
                <a16:creationId xmlns:a16="http://schemas.microsoft.com/office/drawing/2014/main" id="{2F7DCF9F-EB90-830A-271D-398A8F89C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7519" y="1879934"/>
            <a:ext cx="3526003" cy="4701338"/>
          </a:xfrm>
          <a:prstGeom prst="rect">
            <a:avLst/>
          </a:prstGeom>
          <a:effectLst>
            <a:softEdge rad="127000"/>
          </a:effectLst>
        </p:spPr>
      </p:pic>
      <p:pic>
        <p:nvPicPr>
          <p:cNvPr id="4" name="Picture 3">
            <a:extLst>
              <a:ext uri="{FF2B5EF4-FFF2-40B4-BE49-F238E27FC236}">
                <a16:creationId xmlns:a16="http://schemas.microsoft.com/office/drawing/2014/main" id="{6083460C-F69F-52EC-FAEB-A4271AA9A4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5767" y="2594811"/>
            <a:ext cx="5315283" cy="3986462"/>
          </a:xfrm>
          <a:prstGeom prst="rect">
            <a:avLst/>
          </a:prstGeom>
          <a:effectLst>
            <a:softEdge rad="127000"/>
          </a:effectLst>
        </p:spPr>
      </p:pic>
    </p:spTree>
    <p:extLst>
      <p:ext uri="{BB962C8B-B14F-4D97-AF65-F5344CB8AC3E}">
        <p14:creationId xmlns:p14="http://schemas.microsoft.com/office/powerpoint/2010/main" val="2936075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28227-9E28-417D-8430-BE967D837444}"/>
              </a:ext>
            </a:extLst>
          </p:cNvPr>
          <p:cNvSpPr txBox="1"/>
          <p:nvPr/>
        </p:nvSpPr>
        <p:spPr>
          <a:xfrm>
            <a:off x="685800" y="457200"/>
            <a:ext cx="1131243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5</a:t>
            </a:r>
          </a:p>
        </p:txBody>
      </p:sp>
      <p:sp>
        <p:nvSpPr>
          <p:cNvPr id="3" name="TextBox 2">
            <a:extLst>
              <a:ext uri="{FF2B5EF4-FFF2-40B4-BE49-F238E27FC236}">
                <a16:creationId xmlns:a16="http://schemas.microsoft.com/office/drawing/2014/main" id="{061EB314-1DA9-424C-A218-13C5506F06BB}"/>
              </a:ext>
            </a:extLst>
          </p:cNvPr>
          <p:cNvSpPr txBox="1"/>
          <p:nvPr/>
        </p:nvSpPr>
        <p:spPr>
          <a:xfrm>
            <a:off x="685800" y="1371600"/>
            <a:ext cx="93565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Thursday night cobbler with a scoop of ice cream.</a:t>
            </a:r>
          </a:p>
        </p:txBody>
      </p:sp>
      <p:pic>
        <p:nvPicPr>
          <p:cNvPr id="5" name="Picture 4">
            <a:extLst>
              <a:ext uri="{FF2B5EF4-FFF2-40B4-BE49-F238E27FC236}">
                <a16:creationId xmlns:a16="http://schemas.microsoft.com/office/drawing/2014/main" id="{2F7DCF9F-EB90-830A-271D-398A8F89C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7519" y="1879934"/>
            <a:ext cx="3526003" cy="4701337"/>
          </a:xfrm>
          <a:prstGeom prst="rect">
            <a:avLst/>
          </a:prstGeom>
          <a:effectLst>
            <a:softEdge rad="127000"/>
          </a:effectLst>
        </p:spPr>
      </p:pic>
      <p:pic>
        <p:nvPicPr>
          <p:cNvPr id="4" name="Picture 3">
            <a:extLst>
              <a:ext uri="{FF2B5EF4-FFF2-40B4-BE49-F238E27FC236}">
                <a16:creationId xmlns:a16="http://schemas.microsoft.com/office/drawing/2014/main" id="{6083460C-F69F-52EC-FAEB-A4271AA9A4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5767" y="2816281"/>
            <a:ext cx="5315283" cy="3543522"/>
          </a:xfrm>
          <a:prstGeom prst="rect">
            <a:avLst/>
          </a:prstGeom>
          <a:effectLst>
            <a:softEdge rad="127000"/>
          </a:effectLst>
        </p:spPr>
      </p:pic>
    </p:spTree>
    <p:extLst>
      <p:ext uri="{BB962C8B-B14F-4D97-AF65-F5344CB8AC3E}">
        <p14:creationId xmlns:p14="http://schemas.microsoft.com/office/powerpoint/2010/main" val="190440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28227-9E28-417D-8430-BE967D837444}"/>
              </a:ext>
            </a:extLst>
          </p:cNvPr>
          <p:cNvSpPr txBox="1"/>
          <p:nvPr/>
        </p:nvSpPr>
        <p:spPr>
          <a:xfrm>
            <a:off x="685800" y="457200"/>
            <a:ext cx="1131243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4</a:t>
            </a:r>
          </a:p>
        </p:txBody>
      </p:sp>
      <p:sp>
        <p:nvSpPr>
          <p:cNvPr id="3" name="TextBox 2">
            <a:extLst>
              <a:ext uri="{FF2B5EF4-FFF2-40B4-BE49-F238E27FC236}">
                <a16:creationId xmlns:a16="http://schemas.microsoft.com/office/drawing/2014/main" id="{061EB314-1DA9-424C-A218-13C5506F06BB}"/>
              </a:ext>
            </a:extLst>
          </p:cNvPr>
          <p:cNvSpPr txBox="1"/>
          <p:nvPr/>
        </p:nvSpPr>
        <p:spPr>
          <a:xfrm>
            <a:off x="685800" y="1371600"/>
            <a:ext cx="93565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learn about individual programs while sitting on the lawn.</a:t>
            </a:r>
          </a:p>
        </p:txBody>
      </p:sp>
      <p:pic>
        <p:nvPicPr>
          <p:cNvPr id="5" name="Picture 4">
            <a:extLst>
              <a:ext uri="{FF2B5EF4-FFF2-40B4-BE49-F238E27FC236}">
                <a16:creationId xmlns:a16="http://schemas.microsoft.com/office/drawing/2014/main" id="{2F7DCF9F-EB90-830A-271D-398A8F89C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29550" y="1879431"/>
            <a:ext cx="3526002" cy="4701337"/>
          </a:xfrm>
          <a:prstGeom prst="rect">
            <a:avLst/>
          </a:prstGeom>
          <a:effectLst>
            <a:softEdge rad="127000"/>
          </a:effectLst>
        </p:spPr>
      </p:pic>
      <p:pic>
        <p:nvPicPr>
          <p:cNvPr id="4" name="Picture 3">
            <a:extLst>
              <a:ext uri="{FF2B5EF4-FFF2-40B4-BE49-F238E27FC236}">
                <a16:creationId xmlns:a16="http://schemas.microsoft.com/office/drawing/2014/main" id="{6083460C-F69F-52EC-FAEB-A4271AA9A4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1060" y="2816281"/>
            <a:ext cx="4724696" cy="3543522"/>
          </a:xfrm>
          <a:prstGeom prst="rect">
            <a:avLst/>
          </a:prstGeom>
          <a:effectLst>
            <a:softEdge rad="127000"/>
          </a:effectLst>
        </p:spPr>
      </p:pic>
    </p:spTree>
    <p:extLst>
      <p:ext uri="{BB962C8B-B14F-4D97-AF65-F5344CB8AC3E}">
        <p14:creationId xmlns:p14="http://schemas.microsoft.com/office/powerpoint/2010/main" val="2953003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28227-9E28-417D-8430-BE967D837444}"/>
              </a:ext>
            </a:extLst>
          </p:cNvPr>
          <p:cNvSpPr txBox="1"/>
          <p:nvPr/>
        </p:nvSpPr>
        <p:spPr>
          <a:xfrm>
            <a:off x="685800" y="457200"/>
            <a:ext cx="1131243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3</a:t>
            </a:r>
          </a:p>
        </p:txBody>
      </p:sp>
      <p:sp>
        <p:nvSpPr>
          <p:cNvPr id="3" name="TextBox 2">
            <a:extLst>
              <a:ext uri="{FF2B5EF4-FFF2-40B4-BE49-F238E27FC236}">
                <a16:creationId xmlns:a16="http://schemas.microsoft.com/office/drawing/2014/main" id="{061EB314-1DA9-424C-A218-13C5506F06BB}"/>
              </a:ext>
            </a:extLst>
          </p:cNvPr>
          <p:cNvSpPr txBox="1"/>
          <p:nvPr/>
        </p:nvSpPr>
        <p:spPr>
          <a:xfrm>
            <a:off x="685800" y="1371599"/>
            <a:ext cx="93565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Visit Ponil, a backcountry staff camp.</a:t>
            </a:r>
          </a:p>
        </p:txBody>
      </p:sp>
      <p:pic>
        <p:nvPicPr>
          <p:cNvPr id="5" name="Picture 4">
            <a:extLst>
              <a:ext uri="{FF2B5EF4-FFF2-40B4-BE49-F238E27FC236}">
                <a16:creationId xmlns:a16="http://schemas.microsoft.com/office/drawing/2014/main" id="{2F7DCF9F-EB90-830A-271D-398A8F89CB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46144" y="2565725"/>
            <a:ext cx="5768219" cy="3789948"/>
          </a:xfrm>
          <a:prstGeom prst="rect">
            <a:avLst/>
          </a:prstGeom>
          <a:effectLst>
            <a:softEdge rad="127000"/>
          </a:effectLst>
        </p:spPr>
      </p:pic>
      <p:pic>
        <p:nvPicPr>
          <p:cNvPr id="4" name="Picture 3">
            <a:extLst>
              <a:ext uri="{FF2B5EF4-FFF2-40B4-BE49-F238E27FC236}">
                <a16:creationId xmlns:a16="http://schemas.microsoft.com/office/drawing/2014/main" id="{6083460C-F69F-52EC-FAEB-A4271AA9A4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1059" y="2608190"/>
            <a:ext cx="5008319" cy="3747483"/>
          </a:xfrm>
          <a:prstGeom prst="rect">
            <a:avLst/>
          </a:prstGeom>
          <a:effectLst>
            <a:softEdge rad="127000"/>
          </a:effectLst>
        </p:spPr>
      </p:pic>
    </p:spTree>
    <p:extLst>
      <p:ext uri="{BB962C8B-B14F-4D97-AF65-F5344CB8AC3E}">
        <p14:creationId xmlns:p14="http://schemas.microsoft.com/office/powerpoint/2010/main" val="1684539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28227-9E28-417D-8430-BE967D837444}"/>
              </a:ext>
            </a:extLst>
          </p:cNvPr>
          <p:cNvSpPr txBox="1"/>
          <p:nvPr/>
        </p:nvSpPr>
        <p:spPr>
          <a:xfrm>
            <a:off x="685800" y="457200"/>
            <a:ext cx="1131243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2</a:t>
            </a:r>
          </a:p>
        </p:txBody>
      </p:sp>
      <p:sp>
        <p:nvSpPr>
          <p:cNvPr id="3" name="TextBox 2">
            <a:extLst>
              <a:ext uri="{FF2B5EF4-FFF2-40B4-BE49-F238E27FC236}">
                <a16:creationId xmlns:a16="http://schemas.microsoft.com/office/drawing/2014/main" id="{061EB314-1DA9-424C-A218-13C5506F06BB}"/>
              </a:ext>
            </a:extLst>
          </p:cNvPr>
          <p:cNvSpPr txBox="1"/>
          <p:nvPr/>
        </p:nvSpPr>
        <p:spPr>
          <a:xfrm>
            <a:off x="685800" y="1371599"/>
            <a:ext cx="93565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learn selling techniques of Philmont and what to do when you return home.</a:t>
            </a:r>
          </a:p>
        </p:txBody>
      </p:sp>
      <p:pic>
        <p:nvPicPr>
          <p:cNvPr id="5" name="Picture 4">
            <a:extLst>
              <a:ext uri="{FF2B5EF4-FFF2-40B4-BE49-F238E27FC236}">
                <a16:creationId xmlns:a16="http://schemas.microsoft.com/office/drawing/2014/main" id="{2F7DCF9F-EB90-830A-271D-398A8F89C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19663" y="2565725"/>
            <a:ext cx="5053264" cy="3789948"/>
          </a:xfrm>
          <a:prstGeom prst="rect">
            <a:avLst/>
          </a:prstGeom>
          <a:effectLst>
            <a:softEdge rad="127000"/>
          </a:effectLst>
        </p:spPr>
      </p:pic>
      <p:pic>
        <p:nvPicPr>
          <p:cNvPr id="4" name="Picture 3">
            <a:extLst>
              <a:ext uri="{FF2B5EF4-FFF2-40B4-BE49-F238E27FC236}">
                <a16:creationId xmlns:a16="http://schemas.microsoft.com/office/drawing/2014/main" id="{6083460C-F69F-52EC-FAEB-A4271AA9A4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8928" y="2608190"/>
            <a:ext cx="4996644" cy="3747483"/>
          </a:xfrm>
          <a:prstGeom prst="rect">
            <a:avLst/>
          </a:prstGeom>
          <a:effectLst>
            <a:softEdge rad="127000"/>
          </a:effectLst>
        </p:spPr>
      </p:pic>
    </p:spTree>
    <p:extLst>
      <p:ext uri="{BB962C8B-B14F-4D97-AF65-F5344CB8AC3E}">
        <p14:creationId xmlns:p14="http://schemas.microsoft.com/office/powerpoint/2010/main" val="3998885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28227-9E28-417D-8430-BE967D837444}"/>
              </a:ext>
            </a:extLst>
          </p:cNvPr>
          <p:cNvSpPr txBox="1"/>
          <p:nvPr/>
        </p:nvSpPr>
        <p:spPr>
          <a:xfrm>
            <a:off x="685800" y="457200"/>
            <a:ext cx="1131243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1</a:t>
            </a:r>
          </a:p>
        </p:txBody>
      </p:sp>
      <p:sp>
        <p:nvSpPr>
          <p:cNvPr id="3" name="TextBox 2">
            <a:extLst>
              <a:ext uri="{FF2B5EF4-FFF2-40B4-BE49-F238E27FC236}">
                <a16:creationId xmlns:a16="http://schemas.microsoft.com/office/drawing/2014/main" id="{061EB314-1DA9-424C-A218-13C5506F06BB}"/>
              </a:ext>
            </a:extLst>
          </p:cNvPr>
          <p:cNvSpPr txBox="1"/>
          <p:nvPr/>
        </p:nvSpPr>
        <p:spPr>
          <a:xfrm>
            <a:off x="685800" y="1371599"/>
            <a:ext cx="93565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hear about the latest changes at Philmont from the CHQ and PTC leaders.</a:t>
            </a:r>
          </a:p>
        </p:txBody>
      </p:sp>
      <p:pic>
        <p:nvPicPr>
          <p:cNvPr id="5" name="Picture 4">
            <a:extLst>
              <a:ext uri="{FF2B5EF4-FFF2-40B4-BE49-F238E27FC236}">
                <a16:creationId xmlns:a16="http://schemas.microsoft.com/office/drawing/2014/main" id="{2F7DCF9F-EB90-830A-271D-398A8F89CB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19663" y="2565725"/>
            <a:ext cx="5053264" cy="3789948"/>
          </a:xfrm>
          <a:prstGeom prst="rect">
            <a:avLst/>
          </a:prstGeom>
          <a:effectLst>
            <a:softEdge rad="127000"/>
          </a:effectLst>
        </p:spPr>
      </p:pic>
      <p:pic>
        <p:nvPicPr>
          <p:cNvPr id="4" name="Picture 3">
            <a:extLst>
              <a:ext uri="{FF2B5EF4-FFF2-40B4-BE49-F238E27FC236}">
                <a16:creationId xmlns:a16="http://schemas.microsoft.com/office/drawing/2014/main" id="{6083460C-F69F-52EC-FAEB-A4271AA9A4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80960" y="2608190"/>
            <a:ext cx="4996644" cy="3747483"/>
          </a:xfrm>
          <a:prstGeom prst="rect">
            <a:avLst/>
          </a:prstGeom>
          <a:effectLst>
            <a:softEdge rad="127000"/>
          </a:effectLst>
        </p:spPr>
      </p:pic>
    </p:spTree>
    <p:extLst>
      <p:ext uri="{BB962C8B-B14F-4D97-AF65-F5344CB8AC3E}">
        <p14:creationId xmlns:p14="http://schemas.microsoft.com/office/powerpoint/2010/main" val="2588735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0623CC99-7ADD-48E8-AC1B-2A8B96882D2F}"/>
              </a:ext>
            </a:extLst>
          </p:cNvPr>
          <p:cNvSpPr txBox="1"/>
          <p:nvPr/>
        </p:nvSpPr>
        <p:spPr>
          <a:xfrm>
            <a:off x="6134212" y="3526517"/>
            <a:ext cx="54283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Bob </a:t>
            </a: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Weagraff</a:t>
            </a:r>
          </a:p>
        </p:txBody>
      </p:sp>
      <p:sp>
        <p:nvSpPr>
          <p:cNvPr id="14" name="TextBox 13">
            <a:extLst>
              <a:ext uri="{FF2B5EF4-FFF2-40B4-BE49-F238E27FC236}">
                <a16:creationId xmlns:a16="http://schemas.microsoft.com/office/drawing/2014/main" id="{7B0E8497-11FE-4349-96D1-183AAF96BA75}"/>
              </a:ext>
            </a:extLst>
          </p:cNvPr>
          <p:cNvSpPr txBox="1"/>
          <p:nvPr/>
        </p:nvSpPr>
        <p:spPr>
          <a:xfrm>
            <a:off x="2542922" y="670078"/>
            <a:ext cx="921092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Ambassador II</a:t>
            </a:r>
          </a:p>
        </p:txBody>
      </p:sp>
      <p:pic>
        <p:nvPicPr>
          <p:cNvPr id="3" name="Picture 2">
            <a:extLst>
              <a:ext uri="{FF2B5EF4-FFF2-40B4-BE49-F238E27FC236}">
                <a16:creationId xmlns:a16="http://schemas.microsoft.com/office/drawing/2014/main" id="{2DFB73B2-E752-BB89-E8B4-6BDB35BAB351}"/>
              </a:ext>
            </a:extLst>
          </p:cNvPr>
          <p:cNvPicPr>
            <a:picLocks noChangeAspect="1"/>
          </p:cNvPicPr>
          <p:nvPr/>
        </p:nvPicPr>
        <p:blipFill>
          <a:blip r:embed="rId3"/>
          <a:stretch>
            <a:fillRect/>
          </a:stretch>
        </p:blipFill>
        <p:spPr>
          <a:xfrm>
            <a:off x="114188" y="96496"/>
            <a:ext cx="2272709" cy="2255159"/>
          </a:xfrm>
          <a:prstGeom prst="rect">
            <a:avLst/>
          </a:prstGeom>
        </p:spPr>
      </p:pic>
    </p:spTree>
    <p:extLst>
      <p:ext uri="{BB962C8B-B14F-4D97-AF65-F5344CB8AC3E}">
        <p14:creationId xmlns:p14="http://schemas.microsoft.com/office/powerpoint/2010/main" val="2120087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B0E8497-11FE-4349-96D1-183AAF96BA75}"/>
              </a:ext>
            </a:extLst>
          </p:cNvPr>
          <p:cNvSpPr txBox="1"/>
          <p:nvPr/>
        </p:nvSpPr>
        <p:spPr>
          <a:xfrm>
            <a:off x="2542922" y="670078"/>
            <a:ext cx="92109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Why Attend Philmont Ambassador II</a:t>
            </a:r>
          </a:p>
        </p:txBody>
      </p:sp>
      <p:sp>
        <p:nvSpPr>
          <p:cNvPr id="3" name="Content Placeholder 4">
            <a:extLst>
              <a:ext uri="{FF2B5EF4-FFF2-40B4-BE49-F238E27FC236}">
                <a16:creationId xmlns:a16="http://schemas.microsoft.com/office/drawing/2014/main" id="{CE03992E-D5B6-C306-F93C-7A02DCE26E66}"/>
              </a:ext>
            </a:extLst>
          </p:cNvPr>
          <p:cNvSpPr txBox="1">
            <a:spLocks/>
          </p:cNvSpPr>
          <p:nvPr/>
        </p:nvSpPr>
        <p:spPr>
          <a:xfrm>
            <a:off x="2564844" y="1703062"/>
            <a:ext cx="9512968"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
            </a:pPr>
            <a:r>
              <a:rPr lang="en-US" sz="3200" dirty="0">
                <a:solidFill>
                  <a:srgbClr val="002060"/>
                </a:solidFill>
                <a:effectLst>
                  <a:outerShdw blurRad="38100" dist="38100" dir="2700000" algn="tl">
                    <a:srgbClr val="000000">
                      <a:alpha val="43137"/>
                    </a:srgbClr>
                  </a:outerShdw>
                </a:effectLst>
              </a:rPr>
              <a:t>Builds Upon Ambassador I</a:t>
            </a:r>
          </a:p>
          <a:p>
            <a:pPr marL="342900" indent="-342900" algn="l">
              <a:buFont typeface="Wingdings" panose="05000000000000000000" pitchFamily="2" charset="2"/>
              <a:buChar char="§"/>
            </a:pPr>
            <a:r>
              <a:rPr lang="en-US" sz="3200" dirty="0">
                <a:solidFill>
                  <a:srgbClr val="002060"/>
                </a:solidFill>
                <a:effectLst>
                  <a:outerShdw blurRad="38100" dist="38100" dir="2700000" algn="tl">
                    <a:srgbClr val="000000">
                      <a:alpha val="43137"/>
                    </a:srgbClr>
                  </a:outerShdw>
                </a:effectLst>
              </a:rPr>
              <a:t>Covers Topics not Covered in Ambassador I</a:t>
            </a:r>
          </a:p>
          <a:p>
            <a:pPr marL="342900" indent="-342900" algn="l">
              <a:buFont typeface="Wingdings" panose="05000000000000000000" pitchFamily="2" charset="2"/>
              <a:buChar char="§"/>
            </a:pPr>
            <a:r>
              <a:rPr lang="en-US" sz="3200" dirty="0">
                <a:solidFill>
                  <a:srgbClr val="002060"/>
                </a:solidFill>
                <a:effectLst>
                  <a:outerShdw blurRad="38100" dist="38100" dir="2700000" algn="tl">
                    <a:srgbClr val="000000">
                      <a:alpha val="43137"/>
                    </a:srgbClr>
                  </a:outerShdw>
                </a:effectLst>
              </a:rPr>
              <a:t>Tour &amp; Deep Dive into Conservation Headquarters.</a:t>
            </a:r>
          </a:p>
          <a:p>
            <a:pPr marL="342900" indent="-342900" algn="l">
              <a:buFont typeface="Wingdings" panose="05000000000000000000" pitchFamily="2" charset="2"/>
              <a:buChar char="§"/>
            </a:pPr>
            <a:r>
              <a:rPr lang="en-US" sz="3200" dirty="0">
                <a:solidFill>
                  <a:srgbClr val="002060"/>
                </a:solidFill>
                <a:effectLst>
                  <a:outerShdw blurRad="38100" dist="38100" dir="2700000" algn="tl">
                    <a:srgbClr val="000000">
                      <a:alpha val="43137"/>
                    </a:srgbClr>
                  </a:outerShdw>
                </a:effectLst>
              </a:rPr>
              <a:t>Staff Campsite Visit – Metcalf Station</a:t>
            </a:r>
          </a:p>
          <a:p>
            <a:pPr marL="342900" indent="-342900" algn="l">
              <a:buFont typeface="Wingdings" panose="05000000000000000000" pitchFamily="2" charset="2"/>
              <a:buChar char="§"/>
            </a:pPr>
            <a:r>
              <a:rPr lang="en-US" sz="3200" dirty="0">
                <a:solidFill>
                  <a:srgbClr val="002060"/>
                </a:solidFill>
                <a:effectLst>
                  <a:outerShdw blurRad="38100" dist="38100" dir="2700000" algn="tl">
                    <a:srgbClr val="000000">
                      <a:alpha val="43137"/>
                    </a:srgbClr>
                  </a:outerShdw>
                </a:effectLst>
              </a:rPr>
              <a:t>Capstone for the Week – Group Project Applying What You Learned.</a:t>
            </a:r>
          </a:p>
          <a:p>
            <a:pPr marL="342900" indent="-342900" algn="l">
              <a:buFont typeface="Wingdings" panose="05000000000000000000" pitchFamily="2" charset="2"/>
              <a:buChar char="§"/>
            </a:pPr>
            <a:r>
              <a:rPr lang="en-US" sz="3200" dirty="0">
                <a:solidFill>
                  <a:srgbClr val="002060"/>
                </a:solidFill>
                <a:effectLst>
                  <a:outerShdw blurRad="38100" dist="38100" dir="2700000" algn="tl">
                    <a:srgbClr val="000000">
                      <a:alpha val="43137"/>
                    </a:srgbClr>
                  </a:outerShdw>
                </a:effectLst>
              </a:rPr>
              <a:t>What an Experience!!</a:t>
            </a:r>
          </a:p>
        </p:txBody>
      </p:sp>
      <p:pic>
        <p:nvPicPr>
          <p:cNvPr id="4" name="Picture 3">
            <a:extLst>
              <a:ext uri="{FF2B5EF4-FFF2-40B4-BE49-F238E27FC236}">
                <a16:creationId xmlns:a16="http://schemas.microsoft.com/office/drawing/2014/main" id="{65D29C49-8602-9E53-187B-6C58EE26A476}"/>
              </a:ext>
            </a:extLst>
          </p:cNvPr>
          <p:cNvPicPr>
            <a:picLocks noChangeAspect="1"/>
          </p:cNvPicPr>
          <p:nvPr/>
        </p:nvPicPr>
        <p:blipFill>
          <a:blip r:embed="rId3"/>
          <a:stretch>
            <a:fillRect/>
          </a:stretch>
        </p:blipFill>
        <p:spPr>
          <a:xfrm>
            <a:off x="177947" y="0"/>
            <a:ext cx="2272709" cy="2255159"/>
          </a:xfrm>
          <a:prstGeom prst="rect">
            <a:avLst/>
          </a:prstGeom>
        </p:spPr>
      </p:pic>
    </p:spTree>
    <p:extLst>
      <p:ext uri="{BB962C8B-B14F-4D97-AF65-F5344CB8AC3E}">
        <p14:creationId xmlns:p14="http://schemas.microsoft.com/office/powerpoint/2010/main" val="3812023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2243FFDC-400F-FCAF-1922-7C949A1B996D}"/>
              </a:ext>
            </a:extLst>
          </p:cNvPr>
          <p:cNvPicPr>
            <a:picLocks noChangeAspect="1"/>
          </p:cNvPicPr>
          <p:nvPr/>
        </p:nvPicPr>
        <p:blipFill>
          <a:blip r:embed="rId3"/>
          <a:stretch>
            <a:fillRect/>
          </a:stretch>
        </p:blipFill>
        <p:spPr>
          <a:xfrm>
            <a:off x="114188" y="137516"/>
            <a:ext cx="2255159" cy="2255159"/>
          </a:xfrm>
          <a:prstGeom prst="rect">
            <a:avLst/>
          </a:prstGeom>
        </p:spPr>
      </p:pic>
      <p:pic>
        <p:nvPicPr>
          <p:cNvPr id="3" name="Picture 2" descr="C:\Users\Robert\Pictures\iPhone Pictures 2022-9-5\6-23-2022\IMG_2331.JPG">
            <a:extLst>
              <a:ext uri="{FF2B5EF4-FFF2-40B4-BE49-F238E27FC236}">
                <a16:creationId xmlns:a16="http://schemas.microsoft.com/office/drawing/2014/main" id="{2EE32743-3A4C-8470-8819-3DEB70632D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3401" y="37323"/>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Robert\Pictures\iPhone Pictures 2022-9-5\6-23-2022\IMG_2346.JPG">
            <a:extLst>
              <a:ext uri="{FF2B5EF4-FFF2-40B4-BE49-F238E27FC236}">
                <a16:creationId xmlns:a16="http://schemas.microsoft.com/office/drawing/2014/main" id="{36B73539-FF01-EAD9-5585-950D7A62A3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7356" y="3454412"/>
            <a:ext cx="355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Robert\Pictures\iPhone Pictures 2022-9-5\6-23-2022\IMG_2320.JPG">
            <a:extLst>
              <a:ext uri="{FF2B5EF4-FFF2-40B4-BE49-F238E27FC236}">
                <a16:creationId xmlns:a16="http://schemas.microsoft.com/office/drawing/2014/main" id="{14A7967E-80AA-DD41-70A9-7638C5F802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7001" y="185105"/>
            <a:ext cx="4174346" cy="3130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Robert\Documents\Boy Scouts\Phimont Ambassador\2022 Course Files\93387550-20220620_PTC_Ambassador_2.JPG">
            <a:extLst>
              <a:ext uri="{FF2B5EF4-FFF2-40B4-BE49-F238E27FC236}">
                <a16:creationId xmlns:a16="http://schemas.microsoft.com/office/drawing/2014/main" id="{F52CE6B8-9C15-B616-2570-05C2368313A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445" t="12690" r="8586" b="15947"/>
          <a:stretch/>
        </p:blipFill>
        <p:spPr bwMode="auto">
          <a:xfrm>
            <a:off x="6429263" y="3429000"/>
            <a:ext cx="4576263" cy="2828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187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3" name="Picture 2" descr="A potato with a graphic design on it&#10;&#10;Description automatically generated with low confidence">
            <a:extLst>
              <a:ext uri="{FF2B5EF4-FFF2-40B4-BE49-F238E27FC236}">
                <a16:creationId xmlns:a16="http://schemas.microsoft.com/office/drawing/2014/main" id="{9B0694D7-3FDF-4D1F-83CF-BAD113E31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34" y="1026694"/>
            <a:ext cx="4238123" cy="4238123"/>
          </a:xfrm>
          <a:prstGeom prst="rect">
            <a:avLst/>
          </a:prstGeom>
        </p:spPr>
      </p:pic>
      <p:sp>
        <p:nvSpPr>
          <p:cNvPr id="4" name="TextBox 3">
            <a:extLst>
              <a:ext uri="{FF2B5EF4-FFF2-40B4-BE49-F238E27FC236}">
                <a16:creationId xmlns:a16="http://schemas.microsoft.com/office/drawing/2014/main" id="{9546D1D8-5BC1-4E54-9901-3880FED57CD8}"/>
              </a:ext>
            </a:extLst>
          </p:cNvPr>
          <p:cNvSpPr txBox="1"/>
          <p:nvPr/>
        </p:nvSpPr>
        <p:spPr>
          <a:xfrm>
            <a:off x="5173576" y="1853093"/>
            <a:ext cx="662539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Camping Report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Shelley O’Neill</a:t>
            </a:r>
          </a:p>
        </p:txBody>
      </p:sp>
    </p:spTree>
    <p:extLst>
      <p:ext uri="{BB962C8B-B14F-4D97-AF65-F5344CB8AC3E}">
        <p14:creationId xmlns:p14="http://schemas.microsoft.com/office/powerpoint/2010/main" val="323704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0623CC99-7ADD-48E8-AC1B-2A8B96882D2F}"/>
              </a:ext>
            </a:extLst>
          </p:cNvPr>
          <p:cNvSpPr txBox="1"/>
          <p:nvPr/>
        </p:nvSpPr>
        <p:spPr>
          <a:xfrm>
            <a:off x="6134212" y="3526517"/>
            <a:ext cx="54283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Rob Welander</a:t>
            </a:r>
          </a:p>
        </p:txBody>
      </p:sp>
      <p:sp>
        <p:nvSpPr>
          <p:cNvPr id="14" name="TextBox 13">
            <a:extLst>
              <a:ext uri="{FF2B5EF4-FFF2-40B4-BE49-F238E27FC236}">
                <a16:creationId xmlns:a16="http://schemas.microsoft.com/office/drawing/2014/main" id="{7B0E8497-11FE-4349-96D1-183AAF96BA75}"/>
              </a:ext>
            </a:extLst>
          </p:cNvPr>
          <p:cNvSpPr txBox="1"/>
          <p:nvPr/>
        </p:nvSpPr>
        <p:spPr>
          <a:xfrm>
            <a:off x="2542922" y="670078"/>
            <a:ext cx="921092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Ambassador III</a:t>
            </a:r>
          </a:p>
        </p:txBody>
      </p:sp>
      <p:pic>
        <p:nvPicPr>
          <p:cNvPr id="3" name="Picture 2">
            <a:extLst>
              <a:ext uri="{FF2B5EF4-FFF2-40B4-BE49-F238E27FC236}">
                <a16:creationId xmlns:a16="http://schemas.microsoft.com/office/drawing/2014/main" id="{07ACA75B-2379-0BC2-CA74-C15FCBD8827B}"/>
              </a:ext>
            </a:extLst>
          </p:cNvPr>
          <p:cNvPicPr>
            <a:picLocks noChangeAspect="1"/>
          </p:cNvPicPr>
          <p:nvPr/>
        </p:nvPicPr>
        <p:blipFill>
          <a:blip r:embed="rId3"/>
          <a:stretch>
            <a:fillRect/>
          </a:stretch>
        </p:blipFill>
        <p:spPr>
          <a:xfrm>
            <a:off x="194399" y="80997"/>
            <a:ext cx="2181449" cy="2286158"/>
          </a:xfrm>
          <a:prstGeom prst="rect">
            <a:avLst/>
          </a:prstGeom>
        </p:spPr>
      </p:pic>
    </p:spTree>
    <p:extLst>
      <p:ext uri="{BB962C8B-B14F-4D97-AF65-F5344CB8AC3E}">
        <p14:creationId xmlns:p14="http://schemas.microsoft.com/office/powerpoint/2010/main" val="2020804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sp>
        <p:nvSpPr>
          <p:cNvPr id="14" name="TextBox 13">
            <a:extLst>
              <a:ext uri="{FF2B5EF4-FFF2-40B4-BE49-F238E27FC236}">
                <a16:creationId xmlns:a16="http://schemas.microsoft.com/office/drawing/2014/main" id="{7B0E8497-11FE-4349-96D1-183AAF96BA75}"/>
              </a:ext>
            </a:extLst>
          </p:cNvPr>
          <p:cNvSpPr txBox="1"/>
          <p:nvPr/>
        </p:nvSpPr>
        <p:spPr>
          <a:xfrm>
            <a:off x="2552447" y="600458"/>
            <a:ext cx="921092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Ambassador Reception</a:t>
            </a:r>
          </a:p>
        </p:txBody>
      </p:sp>
      <p:pic>
        <p:nvPicPr>
          <p:cNvPr id="5" name="Picture 4">
            <a:extLst>
              <a:ext uri="{FF2B5EF4-FFF2-40B4-BE49-F238E27FC236}">
                <a16:creationId xmlns:a16="http://schemas.microsoft.com/office/drawing/2014/main" id="{2E445BD6-8EC0-43B9-B16F-368664EE7CF2}"/>
              </a:ext>
            </a:extLst>
          </p:cNvPr>
          <p:cNvPicPr>
            <a:picLocks noChangeAspect="1"/>
          </p:cNvPicPr>
          <p:nvPr/>
        </p:nvPicPr>
        <p:blipFill>
          <a:blip r:embed="rId4"/>
          <a:stretch>
            <a:fillRect/>
          </a:stretch>
        </p:blipFill>
        <p:spPr>
          <a:xfrm>
            <a:off x="4902455" y="1798458"/>
            <a:ext cx="2825240" cy="2803423"/>
          </a:xfrm>
          <a:prstGeom prst="rect">
            <a:avLst/>
          </a:prstGeom>
        </p:spPr>
      </p:pic>
      <p:pic>
        <p:nvPicPr>
          <p:cNvPr id="8" name="Picture 7">
            <a:extLst>
              <a:ext uri="{FF2B5EF4-FFF2-40B4-BE49-F238E27FC236}">
                <a16:creationId xmlns:a16="http://schemas.microsoft.com/office/drawing/2014/main" id="{5D343D55-6D07-4842-90B2-7377CD395B34}"/>
              </a:ext>
            </a:extLst>
          </p:cNvPr>
          <p:cNvPicPr>
            <a:picLocks noChangeAspect="1"/>
          </p:cNvPicPr>
          <p:nvPr/>
        </p:nvPicPr>
        <p:blipFill>
          <a:blip r:embed="rId5"/>
          <a:stretch>
            <a:fillRect/>
          </a:stretch>
        </p:blipFill>
        <p:spPr>
          <a:xfrm>
            <a:off x="8151483" y="2741916"/>
            <a:ext cx="2803423" cy="2937987"/>
          </a:xfrm>
          <a:prstGeom prst="rect">
            <a:avLst/>
          </a:prstGeom>
        </p:spPr>
      </p:pic>
      <p:pic>
        <p:nvPicPr>
          <p:cNvPr id="13" name="Picture 12">
            <a:extLst>
              <a:ext uri="{FF2B5EF4-FFF2-40B4-BE49-F238E27FC236}">
                <a16:creationId xmlns:a16="http://schemas.microsoft.com/office/drawing/2014/main" id="{8BEBD976-CC91-4418-91BD-483F93726089}"/>
              </a:ext>
            </a:extLst>
          </p:cNvPr>
          <p:cNvPicPr>
            <a:picLocks noChangeAspect="1"/>
          </p:cNvPicPr>
          <p:nvPr/>
        </p:nvPicPr>
        <p:blipFill>
          <a:blip r:embed="rId6"/>
          <a:stretch>
            <a:fillRect/>
          </a:stretch>
        </p:blipFill>
        <p:spPr>
          <a:xfrm>
            <a:off x="1755825" y="2741916"/>
            <a:ext cx="2803423" cy="2803423"/>
          </a:xfrm>
          <a:prstGeom prst="rect">
            <a:avLst/>
          </a:prstGeom>
        </p:spPr>
      </p:pic>
    </p:spTree>
    <p:extLst>
      <p:ext uri="{BB962C8B-B14F-4D97-AF65-F5344CB8AC3E}">
        <p14:creationId xmlns:p14="http://schemas.microsoft.com/office/powerpoint/2010/main" val="3958352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sp>
        <p:nvSpPr>
          <p:cNvPr id="19" name="Title 1">
            <a:extLst>
              <a:ext uri="{FF2B5EF4-FFF2-40B4-BE49-F238E27FC236}">
                <a16:creationId xmlns:a16="http://schemas.microsoft.com/office/drawing/2014/main" id="{0F5CA511-C137-4C0B-93CE-98179D32AECC}"/>
              </a:ext>
            </a:extLst>
          </p:cNvPr>
          <p:cNvSpPr txBox="1">
            <a:spLocks/>
          </p:cNvSpPr>
          <p:nvPr/>
        </p:nvSpPr>
        <p:spPr>
          <a:xfrm>
            <a:off x="8773" y="190200"/>
            <a:ext cx="12192000" cy="9318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endParaRPr>
          </a:p>
        </p:txBody>
      </p:sp>
      <p:pic>
        <p:nvPicPr>
          <p:cNvPr id="3" name="Picture 2" descr="A picture containing icon&#10;&#10;Description automatically generated">
            <a:extLst>
              <a:ext uri="{FF2B5EF4-FFF2-40B4-BE49-F238E27FC236}">
                <a16:creationId xmlns:a16="http://schemas.microsoft.com/office/drawing/2014/main" id="{D10AA115-7D7F-4B9A-B3F6-879BA8C89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85" y="818600"/>
            <a:ext cx="3835234" cy="3490662"/>
          </a:xfrm>
          <a:prstGeom prst="rect">
            <a:avLst/>
          </a:prstGeom>
        </p:spPr>
      </p:pic>
      <p:sp>
        <p:nvSpPr>
          <p:cNvPr id="4" name="TextBox 3">
            <a:extLst>
              <a:ext uri="{FF2B5EF4-FFF2-40B4-BE49-F238E27FC236}">
                <a16:creationId xmlns:a16="http://schemas.microsoft.com/office/drawing/2014/main" id="{342AA347-D90A-43E0-9D33-A62A15F4C8EE}"/>
              </a:ext>
            </a:extLst>
          </p:cNvPr>
          <p:cNvSpPr txBox="1"/>
          <p:nvPr/>
        </p:nvSpPr>
        <p:spPr>
          <a:xfrm>
            <a:off x="4713926" y="1534013"/>
            <a:ext cx="727754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Philmont Scholarships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outerShdw blurRad="38100" dist="38100" dir="2700000" algn="tl">
                    <a:srgbClr val="000000">
                      <a:alpha val="43137"/>
                    </a:srgbClr>
                  </a:outerShdw>
                </a:effectLst>
                <a:latin typeface="Calibri" panose="020F0502020204030204"/>
              </a:rPr>
              <a:t>www.philmontscoutranch.org/rates/</a:t>
            </a:r>
            <a:endParaRPr kumimoji="0" lang="en-US" sz="3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435184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19458" name="Picture 2" descr="BOY SCOUT PHILMONT Scout Ranch RESTRICTED Arrowhead Patch BSA - $26.99 |  PicClick">
            <a:extLst>
              <a:ext uri="{FF2B5EF4-FFF2-40B4-BE49-F238E27FC236}">
                <a16:creationId xmlns:a16="http://schemas.microsoft.com/office/drawing/2014/main" id="{59EDFE57-DE3E-4164-8081-6C788805F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682" y="1193637"/>
            <a:ext cx="3768050" cy="282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079F31-90F8-343E-7DFE-F24A08B95DC3}"/>
              </a:ext>
            </a:extLst>
          </p:cNvPr>
          <p:cNvSpPr txBox="1"/>
          <p:nvPr/>
        </p:nvSpPr>
        <p:spPr>
          <a:xfrm>
            <a:off x="5085347" y="1193637"/>
            <a:ext cx="6095999" cy="2492990"/>
          </a:xfrm>
          <a:prstGeom prst="rect">
            <a:avLst/>
          </a:prstGeom>
          <a:noFill/>
        </p:spPr>
        <p:txBody>
          <a:bodyPr wrap="square" rtlCol="0">
            <a:spAutoFit/>
          </a:bodyPr>
          <a:lstStyle/>
          <a:p>
            <a:r>
              <a:rPr lang="en-US" sz="5400" dirty="0">
                <a:solidFill>
                  <a:srgbClr val="002060"/>
                </a:solidFill>
                <a:effectLst>
                  <a:outerShdw blurRad="38100" dist="38100" dir="2700000" algn="tl">
                    <a:srgbClr val="000000">
                      <a:alpha val="43137"/>
                    </a:srgbClr>
                  </a:outerShdw>
                </a:effectLst>
              </a:rPr>
              <a:t>Ambassador Autumn Adventure</a:t>
            </a:r>
          </a:p>
          <a:p>
            <a:r>
              <a:rPr lang="en-US" sz="4400" dirty="0">
                <a:solidFill>
                  <a:srgbClr val="FF0000"/>
                </a:solidFill>
                <a:effectLst>
                  <a:outerShdw blurRad="38100" dist="38100" dir="2700000" algn="tl">
                    <a:srgbClr val="000000">
                      <a:alpha val="43137"/>
                    </a:srgbClr>
                  </a:outerShdw>
                </a:effectLst>
              </a:rPr>
              <a:t>September 17-24, 2023</a:t>
            </a:r>
          </a:p>
        </p:txBody>
      </p:sp>
      <p:sp>
        <p:nvSpPr>
          <p:cNvPr id="3" name="TextBox 2">
            <a:extLst>
              <a:ext uri="{FF2B5EF4-FFF2-40B4-BE49-F238E27FC236}">
                <a16:creationId xmlns:a16="http://schemas.microsoft.com/office/drawing/2014/main" id="{A3BFA497-FA09-B2F1-4E4C-CD0AC960EE22}"/>
              </a:ext>
            </a:extLst>
          </p:cNvPr>
          <p:cNvSpPr txBox="1"/>
          <p:nvPr/>
        </p:nvSpPr>
        <p:spPr>
          <a:xfrm>
            <a:off x="6539357" y="4148831"/>
            <a:ext cx="542836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Bob Weagraff</a:t>
            </a:r>
          </a:p>
        </p:txBody>
      </p:sp>
      <p:pic>
        <p:nvPicPr>
          <p:cNvPr id="4" name="Picture 3">
            <a:extLst>
              <a:ext uri="{FF2B5EF4-FFF2-40B4-BE49-F238E27FC236}">
                <a16:creationId xmlns:a16="http://schemas.microsoft.com/office/drawing/2014/main" id="{5006AC67-6C8E-673E-9C4C-DB936E9C496E}"/>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2990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4" name="Picture 3">
            <a:extLst>
              <a:ext uri="{FF2B5EF4-FFF2-40B4-BE49-F238E27FC236}">
                <a16:creationId xmlns:a16="http://schemas.microsoft.com/office/drawing/2014/main" id="{5006AC67-6C8E-673E-9C4C-DB936E9C496E}"/>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FC6C9E5-950D-13BE-B470-8A6E198C84B8}"/>
              </a:ext>
            </a:extLst>
          </p:cNvPr>
          <p:cNvPicPr>
            <a:picLocks noChangeAspect="1"/>
          </p:cNvPicPr>
          <p:nvPr/>
        </p:nvPicPr>
        <p:blipFill>
          <a:blip r:embed="rId3"/>
          <a:stretch>
            <a:fillRect/>
          </a:stretch>
        </p:blipFill>
        <p:spPr>
          <a:xfrm>
            <a:off x="114188" y="0"/>
            <a:ext cx="2372766" cy="2372766"/>
          </a:xfrm>
          <a:prstGeom prst="rect">
            <a:avLst/>
          </a:prstGeom>
        </p:spPr>
      </p:pic>
      <p:sp>
        <p:nvSpPr>
          <p:cNvPr id="6" name="Title 3">
            <a:extLst>
              <a:ext uri="{FF2B5EF4-FFF2-40B4-BE49-F238E27FC236}">
                <a16:creationId xmlns:a16="http://schemas.microsoft.com/office/drawing/2014/main" id="{0795AB47-30F9-E354-DEA0-81414B699E09}"/>
              </a:ext>
            </a:extLst>
          </p:cNvPr>
          <p:cNvSpPr txBox="1">
            <a:spLocks/>
          </p:cNvSpPr>
          <p:nvPr/>
        </p:nvSpPr>
        <p:spPr>
          <a:xfrm>
            <a:off x="2480121" y="494567"/>
            <a:ext cx="9711879"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solidFill>
                  <a:srgbClr val="002060"/>
                </a:solidFill>
                <a:effectLst>
                  <a:outerShdw blurRad="38100" dist="38100" dir="2700000" algn="tl">
                    <a:srgbClr val="000000">
                      <a:alpha val="43137"/>
                    </a:srgbClr>
                  </a:outerShdw>
                </a:effectLst>
                <a:latin typeface="+mn-lt"/>
              </a:rPr>
              <a:t>Philmont Autumn Adventure</a:t>
            </a:r>
          </a:p>
        </p:txBody>
      </p:sp>
      <p:sp>
        <p:nvSpPr>
          <p:cNvPr id="7" name="Content Placeholder 4">
            <a:extLst>
              <a:ext uri="{FF2B5EF4-FFF2-40B4-BE49-F238E27FC236}">
                <a16:creationId xmlns:a16="http://schemas.microsoft.com/office/drawing/2014/main" id="{24B85D69-9B21-4E25-C194-6110351CC1D0}"/>
              </a:ext>
            </a:extLst>
          </p:cNvPr>
          <p:cNvSpPr txBox="1">
            <a:spLocks/>
          </p:cNvSpPr>
          <p:nvPr/>
        </p:nvSpPr>
        <p:spPr>
          <a:xfrm>
            <a:off x="2480121" y="1882114"/>
            <a:ext cx="9302805" cy="350487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Wingdings" panose="05000000000000000000" pitchFamily="2" charset="2"/>
              <a:buChar char="§"/>
            </a:pPr>
            <a:r>
              <a:rPr lang="en-US" sz="3500" dirty="0">
                <a:solidFill>
                  <a:srgbClr val="002060"/>
                </a:solidFill>
                <a:effectLst>
                  <a:outerShdw blurRad="38100" dist="38100" dir="2700000" algn="tl">
                    <a:srgbClr val="000000">
                      <a:alpha val="43137"/>
                    </a:srgbClr>
                  </a:outerShdw>
                </a:effectLst>
              </a:rPr>
              <a:t>When: September 17</a:t>
            </a:r>
            <a:r>
              <a:rPr lang="en-US" sz="3500" baseline="30000" dirty="0">
                <a:solidFill>
                  <a:srgbClr val="002060"/>
                </a:solidFill>
                <a:effectLst>
                  <a:outerShdw blurRad="38100" dist="38100" dir="2700000" algn="tl">
                    <a:srgbClr val="000000">
                      <a:alpha val="43137"/>
                    </a:srgbClr>
                  </a:outerShdw>
                </a:effectLst>
              </a:rPr>
              <a:t>th</a:t>
            </a:r>
            <a:r>
              <a:rPr lang="en-US" sz="3500" dirty="0">
                <a:solidFill>
                  <a:srgbClr val="002060"/>
                </a:solidFill>
                <a:effectLst>
                  <a:outerShdw blurRad="38100" dist="38100" dir="2700000" algn="tl">
                    <a:srgbClr val="000000">
                      <a:alpha val="43137"/>
                    </a:srgbClr>
                  </a:outerShdw>
                </a:effectLst>
              </a:rPr>
              <a:t> to the 24th.</a:t>
            </a:r>
          </a:p>
          <a:p>
            <a:pPr marL="342900" indent="-342900" algn="l">
              <a:lnSpc>
                <a:spcPct val="120000"/>
              </a:lnSpc>
              <a:buFont typeface="Wingdings" panose="05000000000000000000" pitchFamily="2" charset="2"/>
              <a:buChar char="§"/>
            </a:pPr>
            <a:r>
              <a:rPr lang="en-US" sz="3500" dirty="0">
                <a:solidFill>
                  <a:srgbClr val="002060"/>
                </a:solidFill>
                <a:effectLst>
                  <a:outerShdw blurRad="38100" dist="38100" dir="2700000" algn="tl">
                    <a:srgbClr val="000000">
                      <a:alpha val="43137"/>
                    </a:srgbClr>
                  </a:outerShdw>
                </a:effectLst>
              </a:rPr>
              <a:t>Where: Philmont Scout Ranch – Central Section?  Camp Ideas - Tooth Ridge Camp, Hunting Lodge, Sawmill.  Crew will decide with our trek guide.</a:t>
            </a:r>
          </a:p>
          <a:p>
            <a:pPr marL="342900" indent="-342900" algn="l">
              <a:lnSpc>
                <a:spcPct val="120000"/>
              </a:lnSpc>
              <a:buFont typeface="Wingdings" panose="05000000000000000000" pitchFamily="2" charset="2"/>
              <a:buChar char="§"/>
            </a:pPr>
            <a:r>
              <a:rPr lang="en-US" sz="3500" dirty="0">
                <a:solidFill>
                  <a:srgbClr val="002060"/>
                </a:solidFill>
                <a:effectLst>
                  <a:outerShdw blurRad="38100" dist="38100" dir="2700000" algn="tl">
                    <a:srgbClr val="000000">
                      <a:alpha val="43137"/>
                    </a:srgbClr>
                  </a:outerShdw>
                </a:effectLst>
              </a:rPr>
              <a:t>Why: A Different Experience.  Nature &amp; You As One.</a:t>
            </a:r>
          </a:p>
          <a:p>
            <a:pPr marL="342900" indent="-342900" algn="l">
              <a:lnSpc>
                <a:spcPct val="120000"/>
              </a:lnSpc>
              <a:buFont typeface="Wingdings" panose="05000000000000000000" pitchFamily="2" charset="2"/>
              <a:buChar char="§"/>
            </a:pPr>
            <a:r>
              <a:rPr lang="en-US" sz="3500" dirty="0">
                <a:solidFill>
                  <a:srgbClr val="002060"/>
                </a:solidFill>
                <a:effectLst>
                  <a:outerShdw blurRad="38100" dist="38100" dir="2700000" algn="tl">
                    <a:srgbClr val="000000">
                      <a:alpha val="43137"/>
                    </a:srgbClr>
                  </a:outerShdw>
                </a:effectLst>
              </a:rPr>
              <a:t>History:  Only Open to Philmont Ambassadors.  First Autumn Adventure was in 2021.  Currently four participating in 2023.</a:t>
            </a:r>
          </a:p>
          <a:p>
            <a:pPr marL="342900" indent="-342900" algn="l">
              <a:buFont typeface="Wingdings" panose="05000000000000000000" pitchFamily="2" charset="2"/>
              <a:buChar char="§"/>
            </a:pPr>
            <a:endParaRPr lang="en-US" dirty="0"/>
          </a:p>
          <a:p>
            <a:endParaRPr lang="en-US" dirty="0"/>
          </a:p>
          <a:p>
            <a:endParaRPr lang="en-US" dirty="0"/>
          </a:p>
        </p:txBody>
      </p:sp>
    </p:spTree>
    <p:extLst>
      <p:ext uri="{BB962C8B-B14F-4D97-AF65-F5344CB8AC3E}">
        <p14:creationId xmlns:p14="http://schemas.microsoft.com/office/powerpoint/2010/main" val="688607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4" name="Picture 3">
            <a:extLst>
              <a:ext uri="{FF2B5EF4-FFF2-40B4-BE49-F238E27FC236}">
                <a16:creationId xmlns:a16="http://schemas.microsoft.com/office/drawing/2014/main" id="{5006AC67-6C8E-673E-9C4C-DB936E9C496E}"/>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5" name="Picture 2" descr="C:\Users\Robert\Pictures\Autumn Adventure 2022\9-12-2022\IMG_2417.JPG">
            <a:extLst>
              <a:ext uri="{FF2B5EF4-FFF2-40B4-BE49-F238E27FC236}">
                <a16:creationId xmlns:a16="http://schemas.microsoft.com/office/drawing/2014/main" id="{9458CB94-9279-D436-6AB2-B5C886635B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25" t="35152" r="3939"/>
          <a:stretch/>
        </p:blipFill>
        <p:spPr bwMode="auto">
          <a:xfrm>
            <a:off x="2485801" y="137516"/>
            <a:ext cx="4711580" cy="27431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Robert\Pictures\Autumn Adventure 2022\9-13-2022\IMG_2461.JPG">
            <a:extLst>
              <a:ext uri="{FF2B5EF4-FFF2-40B4-BE49-F238E27FC236}">
                <a16:creationId xmlns:a16="http://schemas.microsoft.com/office/drawing/2014/main" id="{74564F99-6D3B-E0DB-F70E-14D0F1FCFF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21732" y="3426033"/>
            <a:ext cx="3163688" cy="23727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A94907AA-56E9-E49D-6FCE-61EFD191D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601" y="3506622"/>
            <a:ext cx="3992563"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Robert\Pictures\Autumn Adventure 2022\9-13-2022\IMG_2439.JPG">
            <a:extLst>
              <a:ext uri="{FF2B5EF4-FFF2-40B4-BE49-F238E27FC236}">
                <a16:creationId xmlns:a16="http://schemas.microsoft.com/office/drawing/2014/main" id="{2DAF9F02-6BBE-FE37-C019-DF4FA7BF716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657" r="19596"/>
          <a:stretch/>
        </p:blipFill>
        <p:spPr bwMode="auto">
          <a:xfrm>
            <a:off x="7537118" y="137516"/>
            <a:ext cx="3157605"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Robert\Pictures\Autumn Adventure 2022\9-16-2022\IMG_2571.JPG">
            <a:extLst>
              <a:ext uri="{FF2B5EF4-FFF2-40B4-BE49-F238E27FC236}">
                <a16:creationId xmlns:a16="http://schemas.microsoft.com/office/drawing/2014/main" id="{D549C9FD-943E-CD40-C4D1-D2FAD6DAD90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051" r="26061"/>
          <a:stretch/>
        </p:blipFill>
        <p:spPr bwMode="auto">
          <a:xfrm>
            <a:off x="8920074" y="3929298"/>
            <a:ext cx="2979249" cy="22649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08C13CC-A015-2AEE-AA6B-5221C2D2CE51}"/>
              </a:ext>
            </a:extLst>
          </p:cNvPr>
          <p:cNvPicPr>
            <a:picLocks noChangeAspect="1"/>
          </p:cNvPicPr>
          <p:nvPr/>
        </p:nvPicPr>
        <p:blipFill>
          <a:blip r:embed="rId8"/>
          <a:stretch>
            <a:fillRect/>
          </a:stretch>
        </p:blipFill>
        <p:spPr>
          <a:xfrm>
            <a:off x="114188" y="0"/>
            <a:ext cx="2372766" cy="2372766"/>
          </a:xfrm>
          <a:prstGeom prst="rect">
            <a:avLst/>
          </a:prstGeom>
        </p:spPr>
      </p:pic>
    </p:spTree>
    <p:extLst>
      <p:ext uri="{BB962C8B-B14F-4D97-AF65-F5344CB8AC3E}">
        <p14:creationId xmlns:p14="http://schemas.microsoft.com/office/powerpoint/2010/main" val="439443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extLst>
              <a:ext uri="{28A0092B-C50C-407E-A947-70E740481C1C}">
                <a14:useLocalDpi xmlns:a14="http://schemas.microsoft.com/office/drawing/2010/main" val="0"/>
              </a:ext>
            </a:extLst>
          </a:blip>
          <a:srcRect l="5031" t="3100" r="75820" b="88555"/>
          <a:stretch/>
        </p:blipFill>
        <p:spPr bwMode="auto">
          <a:xfrm>
            <a:off x="190612" y="142505"/>
            <a:ext cx="2105025" cy="1333500"/>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F8B447D1-1820-4194-8250-F7FB459F6795}"/>
              </a:ext>
            </a:extLst>
          </p:cNvPr>
          <p:cNvSpPr txBox="1"/>
          <p:nvPr/>
        </p:nvSpPr>
        <p:spPr>
          <a:xfrm>
            <a:off x="2295637" y="393032"/>
            <a:ext cx="91183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0542F"/>
                </a:solidFill>
                <a:effectLst/>
                <a:uLnTx/>
                <a:uFillTx/>
                <a:latin typeface="Calibri" panose="020F0502020204030204"/>
                <a:ea typeface="+mn-ea"/>
                <a:cs typeface="+mn-cs"/>
              </a:rPr>
              <a:t>Closing Thoughts</a:t>
            </a:r>
          </a:p>
        </p:txBody>
      </p:sp>
      <p:pic>
        <p:nvPicPr>
          <p:cNvPr id="8194" name="Picture 2" descr="Philmont Family Adventure: A new vacation opportunity for families">
            <a:extLst>
              <a:ext uri="{FF2B5EF4-FFF2-40B4-BE49-F238E27FC236}">
                <a16:creationId xmlns:a16="http://schemas.microsoft.com/office/drawing/2014/main" id="{333C6D3F-E9F7-4B80-975E-7B110EE55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15235"/>
            <a:ext cx="4713636" cy="247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6" name="Picture 4" descr="Philmont's family tradition - Philmont Scout Ranch">
            <a:extLst>
              <a:ext uri="{FF2B5EF4-FFF2-40B4-BE49-F238E27FC236}">
                <a16:creationId xmlns:a16="http://schemas.microsoft.com/office/drawing/2014/main" id="{2E983DC7-A513-449E-92B9-89D6B8D96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291" y="1239560"/>
            <a:ext cx="4246909" cy="2831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8" name="Picture 6" descr="Treks - Philmont Scout Ranch">
            <a:extLst>
              <a:ext uri="{FF2B5EF4-FFF2-40B4-BE49-F238E27FC236}">
                <a16:creationId xmlns:a16="http://schemas.microsoft.com/office/drawing/2014/main" id="{A0131ED2-683C-4882-A421-9CDDE7A7FE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2" y="2256320"/>
            <a:ext cx="3629025" cy="3629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211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sp>
        <p:nvSpPr>
          <p:cNvPr id="19" name="Title 1">
            <a:extLst>
              <a:ext uri="{FF2B5EF4-FFF2-40B4-BE49-F238E27FC236}">
                <a16:creationId xmlns:a16="http://schemas.microsoft.com/office/drawing/2014/main" id="{0F5CA511-C137-4C0B-93CE-98179D32AECC}"/>
              </a:ext>
            </a:extLst>
          </p:cNvPr>
          <p:cNvSpPr txBox="1">
            <a:spLocks/>
          </p:cNvSpPr>
          <p:nvPr/>
        </p:nvSpPr>
        <p:spPr>
          <a:xfrm>
            <a:off x="8773" y="190200"/>
            <a:ext cx="12192000" cy="9318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endParaRPr>
          </a:p>
        </p:txBody>
      </p:sp>
      <p:pic>
        <p:nvPicPr>
          <p:cNvPr id="3" name="Picture 2" descr="A picture containing icon&#10;&#10;Description automatically generated">
            <a:extLst>
              <a:ext uri="{FF2B5EF4-FFF2-40B4-BE49-F238E27FC236}">
                <a16:creationId xmlns:a16="http://schemas.microsoft.com/office/drawing/2014/main" id="{D10AA115-7D7F-4B9A-B3F6-879BA8C89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912" y="313273"/>
            <a:ext cx="2151983" cy="1958641"/>
          </a:xfrm>
          <a:prstGeom prst="rect">
            <a:avLst/>
          </a:prstGeom>
        </p:spPr>
      </p:pic>
      <p:sp>
        <p:nvSpPr>
          <p:cNvPr id="4" name="TextBox 3">
            <a:extLst>
              <a:ext uri="{FF2B5EF4-FFF2-40B4-BE49-F238E27FC236}">
                <a16:creationId xmlns:a16="http://schemas.microsoft.com/office/drawing/2014/main" id="{342AA347-D90A-43E0-9D33-A62A15F4C8EE}"/>
              </a:ext>
            </a:extLst>
          </p:cNvPr>
          <p:cNvSpPr txBox="1"/>
          <p:nvPr/>
        </p:nvSpPr>
        <p:spPr>
          <a:xfrm>
            <a:off x="6315075" y="1761283"/>
            <a:ext cx="4776924"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“AND”</a:t>
            </a:r>
          </a:p>
        </p:txBody>
      </p:sp>
      <p:pic>
        <p:nvPicPr>
          <p:cNvPr id="5" name="Picture 4" descr="Logo&#10;&#10;Description automatically generated">
            <a:extLst>
              <a:ext uri="{FF2B5EF4-FFF2-40B4-BE49-F238E27FC236}">
                <a16:creationId xmlns:a16="http://schemas.microsoft.com/office/drawing/2014/main" id="{5C9C48E1-01DE-4A40-A47D-F940F90DA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476" y="1859653"/>
            <a:ext cx="2151983" cy="2151983"/>
          </a:xfrm>
          <a:prstGeom prst="rect">
            <a:avLst/>
          </a:prstGeom>
        </p:spPr>
      </p:pic>
      <p:pic>
        <p:nvPicPr>
          <p:cNvPr id="7" name="Picture 6" descr="Logo, company name&#10;&#10;Description automatically generated">
            <a:extLst>
              <a:ext uri="{FF2B5EF4-FFF2-40B4-BE49-F238E27FC236}">
                <a16:creationId xmlns:a16="http://schemas.microsoft.com/office/drawing/2014/main" id="{2F9C8D67-BBA6-46C3-94E1-F843D310A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47" y="3016082"/>
            <a:ext cx="2378348" cy="1958641"/>
          </a:xfrm>
          <a:prstGeom prst="rect">
            <a:avLst/>
          </a:prstGeom>
        </p:spPr>
      </p:pic>
      <p:pic>
        <p:nvPicPr>
          <p:cNvPr id="12" name="Picture 11">
            <a:extLst>
              <a:ext uri="{FF2B5EF4-FFF2-40B4-BE49-F238E27FC236}">
                <a16:creationId xmlns:a16="http://schemas.microsoft.com/office/drawing/2014/main" id="{E8BFB47A-A795-4413-9495-0E6A9FDA954A}"/>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6943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13" name="Picture 12">
            <a:extLst>
              <a:ext uri="{FF2B5EF4-FFF2-40B4-BE49-F238E27FC236}">
                <a16:creationId xmlns:a16="http://schemas.microsoft.com/office/drawing/2014/main" id="{08CBF911-13D7-4AE1-8655-1C7DDB353DAA}"/>
              </a:ext>
            </a:extLst>
          </p:cNvPr>
          <p:cNvPicPr/>
          <p:nvPr/>
        </p:nvPicPr>
        <p:blipFill rotWithShape="1">
          <a:blip r:embed="rId2" cstate="print">
            <a:extLst>
              <a:ext uri="{28A0092B-C50C-407E-A947-70E740481C1C}">
                <a14:useLocalDpi xmlns:a14="http://schemas.microsoft.com/office/drawing/2010/main" val="0"/>
              </a:ext>
            </a:extLst>
          </a:blip>
          <a:srcRect l="5031" t="3100" r="75820" b="88555"/>
          <a:stretch/>
        </p:blipFill>
        <p:spPr bwMode="auto">
          <a:xfrm>
            <a:off x="190612" y="142505"/>
            <a:ext cx="2105025" cy="1333500"/>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C872C691-F81C-4DA9-8CD7-88612A5B933C}"/>
              </a:ext>
            </a:extLst>
          </p:cNvPr>
          <p:cNvPicPr>
            <a:picLocks noChangeAspect="1"/>
          </p:cNvPicPr>
          <p:nvPr/>
        </p:nvPicPr>
        <p:blipFill>
          <a:blip r:embed="rId3"/>
          <a:stretch>
            <a:fillRect/>
          </a:stretch>
        </p:blipFill>
        <p:spPr>
          <a:xfrm>
            <a:off x="1013409" y="1717971"/>
            <a:ext cx="3158829" cy="3158829"/>
          </a:xfrm>
          <a:prstGeom prst="rect">
            <a:avLst/>
          </a:prstGeom>
        </p:spPr>
      </p:pic>
      <p:sp>
        <p:nvSpPr>
          <p:cNvPr id="14" name="TextBox 13">
            <a:extLst>
              <a:ext uri="{FF2B5EF4-FFF2-40B4-BE49-F238E27FC236}">
                <a16:creationId xmlns:a16="http://schemas.microsoft.com/office/drawing/2014/main" id="{93515A60-5654-42FB-8382-F58A149450C9}"/>
              </a:ext>
            </a:extLst>
          </p:cNvPr>
          <p:cNvSpPr txBox="1"/>
          <p:nvPr/>
        </p:nvSpPr>
        <p:spPr>
          <a:xfrm>
            <a:off x="2338249" y="129463"/>
            <a:ext cx="892743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30542F"/>
                </a:solidFill>
                <a:effectLst>
                  <a:outerShdw blurRad="38100" dist="38100" dir="2700000" algn="tl">
                    <a:srgbClr val="000000">
                      <a:alpha val="43137"/>
                    </a:srgbClr>
                  </a:outerShdw>
                </a:effectLst>
                <a:uLnTx/>
                <a:uFillTx/>
                <a:latin typeface="Calibri" panose="020F0502020204030204"/>
                <a:ea typeface="+mn-ea"/>
                <a:cs typeface="+mn-cs"/>
              </a:rPr>
              <a:t>Ambassador Challenge</a:t>
            </a:r>
          </a:p>
        </p:txBody>
      </p:sp>
      <p:sp>
        <p:nvSpPr>
          <p:cNvPr id="12" name="TextBox 11">
            <a:extLst>
              <a:ext uri="{FF2B5EF4-FFF2-40B4-BE49-F238E27FC236}">
                <a16:creationId xmlns:a16="http://schemas.microsoft.com/office/drawing/2014/main" id="{A681D639-15CE-4F56-8438-5188E02B76A2}"/>
              </a:ext>
            </a:extLst>
          </p:cNvPr>
          <p:cNvSpPr txBox="1"/>
          <p:nvPr/>
        </p:nvSpPr>
        <p:spPr>
          <a:xfrm>
            <a:off x="4935452" y="2004723"/>
            <a:ext cx="6446422" cy="2585323"/>
          </a:xfrm>
          <a:prstGeom prst="rect">
            <a:avLst/>
          </a:prstGeom>
          <a:noFill/>
        </p:spPr>
        <p:txBody>
          <a:bodyPr wrap="square" rtlCol="0">
            <a:spAutoFit/>
          </a:bodyPr>
          <a:lstStyle/>
          <a:p>
            <a:r>
              <a:rPr lang="en-US" sz="6600" dirty="0">
                <a:solidFill>
                  <a:schemeClr val="accent1">
                    <a:lumMod val="50000"/>
                  </a:schemeClr>
                </a:solidFill>
                <a:effectLst>
                  <a:outerShdw blurRad="38100" dist="38100" dir="2700000" algn="tl">
                    <a:srgbClr val="000000">
                      <a:alpha val="43137"/>
                    </a:srgbClr>
                  </a:outerShdw>
                </a:effectLst>
              </a:rPr>
              <a:t>Jim Ellis</a:t>
            </a:r>
          </a:p>
          <a:p>
            <a:r>
              <a:rPr lang="en-US" sz="4800" dirty="0">
                <a:solidFill>
                  <a:schemeClr val="accent1">
                    <a:lumMod val="50000"/>
                  </a:schemeClr>
                </a:solidFill>
                <a:effectLst>
                  <a:outerShdw blurRad="38100" dist="38100" dir="2700000" algn="tl">
                    <a:srgbClr val="000000">
                      <a:alpha val="43137"/>
                    </a:srgbClr>
                  </a:outerShdw>
                </a:effectLst>
              </a:rPr>
              <a:t>Ambassador Task Force</a:t>
            </a:r>
          </a:p>
          <a:p>
            <a:r>
              <a:rPr lang="en-US" sz="4800" dirty="0">
                <a:solidFill>
                  <a:schemeClr val="accent1">
                    <a:lumMod val="50000"/>
                  </a:schemeClr>
                </a:solidFill>
                <a:effectLst>
                  <a:outerShdw blurRad="38100" dist="38100" dir="2700000" algn="tl">
                    <a:srgbClr val="000000">
                      <a:alpha val="43137"/>
                    </a:srgbClr>
                  </a:outerShdw>
                </a:effectLst>
              </a:rPr>
              <a:t>Chair</a:t>
            </a:r>
          </a:p>
        </p:txBody>
      </p:sp>
    </p:spTree>
    <p:extLst>
      <p:ext uri="{BB962C8B-B14F-4D97-AF65-F5344CB8AC3E}">
        <p14:creationId xmlns:p14="http://schemas.microsoft.com/office/powerpoint/2010/main" val="3346148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extLst>
              <a:ext uri="{28A0092B-C50C-407E-A947-70E740481C1C}">
                <a14:useLocalDpi xmlns:a14="http://schemas.microsoft.com/office/drawing/2010/main" val="0"/>
              </a:ext>
            </a:extLst>
          </a:blip>
          <a:srcRect l="5031" t="3100" r="75820" b="88555"/>
          <a:stretch/>
        </p:blipFill>
        <p:spPr bwMode="auto">
          <a:xfrm>
            <a:off x="190612" y="142505"/>
            <a:ext cx="2105025" cy="1333500"/>
          </a:xfrm>
          <a:prstGeom prst="rect">
            <a:avLst/>
          </a:prstGeom>
          <a:noFill/>
          <a:ln>
            <a:noFill/>
          </a:ln>
          <a:extLst>
            <a:ext uri="{53640926-AAD7-44D8-BBD7-CCE9431645EC}">
              <a14:shadowObscured xmlns:a14="http://schemas.microsoft.com/office/drawing/2010/main"/>
            </a:ext>
          </a:extLst>
        </p:spPr>
      </p:pic>
      <p:pic>
        <p:nvPicPr>
          <p:cNvPr id="24578" name="Picture 2" descr="Q &amp;amp; A Archives - Eating Disorders Review">
            <a:extLst>
              <a:ext uri="{FF2B5EF4-FFF2-40B4-BE49-F238E27FC236}">
                <a16:creationId xmlns:a16="http://schemas.microsoft.com/office/drawing/2014/main" id="{10021C43-CA48-4389-B282-90846215F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893345"/>
            <a:ext cx="5715000" cy="4381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058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3" name="Picture 2" descr="A potato with a graphic design on it&#10;&#10;Description automatically generated with low confidence">
            <a:extLst>
              <a:ext uri="{FF2B5EF4-FFF2-40B4-BE49-F238E27FC236}">
                <a16:creationId xmlns:a16="http://schemas.microsoft.com/office/drawing/2014/main" id="{9B0694D7-3FDF-4D1F-83CF-BAD113E31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18" y="1026694"/>
            <a:ext cx="4238123" cy="4238123"/>
          </a:xfrm>
          <a:prstGeom prst="rect">
            <a:avLst/>
          </a:prstGeom>
        </p:spPr>
      </p:pic>
      <p:sp>
        <p:nvSpPr>
          <p:cNvPr id="4" name="TextBox 3">
            <a:extLst>
              <a:ext uri="{FF2B5EF4-FFF2-40B4-BE49-F238E27FC236}">
                <a16:creationId xmlns:a16="http://schemas.microsoft.com/office/drawing/2014/main" id="{9546D1D8-5BC1-4E54-9901-3880FED57CD8}"/>
              </a:ext>
            </a:extLst>
          </p:cNvPr>
          <p:cNvSpPr txBox="1"/>
          <p:nvPr/>
        </p:nvSpPr>
        <p:spPr>
          <a:xfrm>
            <a:off x="4748461" y="1853093"/>
            <a:ext cx="6705602" cy="2585323"/>
          </a:xfrm>
          <a:prstGeom prst="rect">
            <a:avLst/>
          </a:prstGeom>
          <a:noFill/>
        </p:spPr>
        <p:txBody>
          <a:bodyPr wrap="square" rtlCol="0">
            <a:spAutoFit/>
          </a:bodyPr>
          <a:lstStyle/>
          <a:p>
            <a:r>
              <a:rPr lang="en-US" sz="6600" dirty="0">
                <a:solidFill>
                  <a:schemeClr val="accent1">
                    <a:lumMod val="50000"/>
                  </a:schemeClr>
                </a:solidFill>
                <a:effectLst>
                  <a:outerShdw blurRad="38100" dist="38100" dir="2700000" algn="tl">
                    <a:srgbClr val="000000">
                      <a:alpha val="43137"/>
                    </a:srgbClr>
                  </a:outerShdw>
                </a:effectLst>
              </a:rPr>
              <a:t>Danny Tucker</a:t>
            </a:r>
          </a:p>
          <a:p>
            <a:r>
              <a:rPr lang="en-US" sz="4800" dirty="0">
                <a:solidFill>
                  <a:schemeClr val="accent1">
                    <a:lumMod val="50000"/>
                  </a:schemeClr>
                </a:solidFill>
                <a:effectLst>
                  <a:outerShdw blurRad="38100" dist="38100" dir="2700000" algn="tl">
                    <a:srgbClr val="000000">
                      <a:alpha val="43137"/>
                    </a:srgbClr>
                  </a:outerShdw>
                </a:effectLst>
              </a:rPr>
              <a:t>Director</a:t>
            </a:r>
          </a:p>
          <a:p>
            <a:r>
              <a:rPr lang="en-US" sz="4800" dirty="0">
                <a:solidFill>
                  <a:schemeClr val="accent1">
                    <a:lumMod val="50000"/>
                  </a:schemeClr>
                </a:solidFill>
                <a:effectLst>
                  <a:outerShdw blurRad="38100" dist="38100" dir="2700000" algn="tl">
                    <a:srgbClr val="000000">
                      <a:alpha val="43137"/>
                    </a:srgbClr>
                  </a:outerShdw>
                </a:effectLst>
              </a:rPr>
              <a:t>Philmont Training Center</a:t>
            </a:r>
          </a:p>
        </p:txBody>
      </p:sp>
    </p:spTree>
    <p:extLst>
      <p:ext uri="{BB962C8B-B14F-4D97-AF65-F5344CB8AC3E}">
        <p14:creationId xmlns:p14="http://schemas.microsoft.com/office/powerpoint/2010/main" val="38893571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13" name="Picture 12">
            <a:extLst>
              <a:ext uri="{FF2B5EF4-FFF2-40B4-BE49-F238E27FC236}">
                <a16:creationId xmlns:a16="http://schemas.microsoft.com/office/drawing/2014/main" id="{F0C51C9B-127E-4E59-BEE8-D546368CBE76}"/>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6146" name="Picture 2" descr="18 Delicious Ways to Say Thank You | Awardco">
            <a:extLst>
              <a:ext uri="{FF2B5EF4-FFF2-40B4-BE49-F238E27FC236}">
                <a16:creationId xmlns:a16="http://schemas.microsoft.com/office/drawing/2014/main" id="{0737B56E-0877-463D-977D-504480108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76763">
            <a:off x="2124075" y="669138"/>
            <a:ext cx="8382000" cy="4714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8781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sp>
        <p:nvSpPr>
          <p:cNvPr id="2" name="TextBox 1">
            <a:extLst>
              <a:ext uri="{FF2B5EF4-FFF2-40B4-BE49-F238E27FC236}">
                <a16:creationId xmlns:a16="http://schemas.microsoft.com/office/drawing/2014/main" id="{98570306-05B4-232D-680E-28CF08EE00CF}"/>
              </a:ext>
            </a:extLst>
          </p:cNvPr>
          <p:cNvSpPr txBox="1"/>
          <p:nvPr/>
        </p:nvSpPr>
        <p:spPr>
          <a:xfrm>
            <a:off x="2486525" y="2020040"/>
            <a:ext cx="7684169" cy="229293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3200" dirty="0">
                <a:solidFill>
                  <a:srgbClr val="002060"/>
                </a:solidFill>
              </a:rPr>
              <a:t>Menu Upgraded – Kid Friendly Options</a:t>
            </a:r>
          </a:p>
          <a:p>
            <a:pPr marL="285750" indent="-285750">
              <a:spcAft>
                <a:spcPts val="600"/>
              </a:spcAft>
              <a:buFont typeface="Arial" panose="020B0604020202020204" pitchFamily="34" charset="0"/>
              <a:buChar char="•"/>
            </a:pPr>
            <a:r>
              <a:rPr lang="en-US" sz="3200" dirty="0">
                <a:solidFill>
                  <a:srgbClr val="002060"/>
                </a:solidFill>
              </a:rPr>
              <a:t>Friday Picnic – Outdoor Grills</a:t>
            </a:r>
          </a:p>
          <a:p>
            <a:pPr marL="285750" indent="-285750">
              <a:spcAft>
                <a:spcPts val="600"/>
              </a:spcAft>
              <a:buFont typeface="Arial" panose="020B0604020202020204" pitchFamily="34" charset="0"/>
              <a:buChar char="•"/>
            </a:pPr>
            <a:r>
              <a:rPr lang="en-US" sz="3200" dirty="0">
                <a:solidFill>
                  <a:srgbClr val="002060"/>
                </a:solidFill>
              </a:rPr>
              <a:t>Housing Upgrades</a:t>
            </a:r>
          </a:p>
          <a:p>
            <a:pPr marL="285750" indent="-285750">
              <a:spcAft>
                <a:spcPts val="600"/>
              </a:spcAft>
              <a:buFont typeface="Arial" panose="020B0604020202020204" pitchFamily="34" charset="0"/>
              <a:buChar char="•"/>
            </a:pPr>
            <a:r>
              <a:rPr lang="en-US" sz="3200" dirty="0">
                <a:solidFill>
                  <a:srgbClr val="002060"/>
                </a:solidFill>
              </a:rPr>
              <a:t>Classroom Upgrades</a:t>
            </a:r>
          </a:p>
        </p:txBody>
      </p:sp>
      <p:sp>
        <p:nvSpPr>
          <p:cNvPr id="4" name="TextBox 3">
            <a:extLst>
              <a:ext uri="{FF2B5EF4-FFF2-40B4-BE49-F238E27FC236}">
                <a16:creationId xmlns:a16="http://schemas.microsoft.com/office/drawing/2014/main" id="{498316E2-D369-FC00-EAE7-3A4AB38447C0}"/>
              </a:ext>
            </a:extLst>
          </p:cNvPr>
          <p:cNvSpPr txBox="1"/>
          <p:nvPr/>
        </p:nvSpPr>
        <p:spPr>
          <a:xfrm>
            <a:off x="2587013" y="670078"/>
            <a:ext cx="7385774" cy="110799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A Touch of Class</a:t>
            </a:r>
          </a:p>
        </p:txBody>
      </p:sp>
    </p:spTree>
    <p:extLst>
      <p:ext uri="{BB962C8B-B14F-4D97-AF65-F5344CB8AC3E}">
        <p14:creationId xmlns:p14="http://schemas.microsoft.com/office/powerpoint/2010/main" val="1423078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sp>
        <p:nvSpPr>
          <p:cNvPr id="2" name="TextBox 1">
            <a:extLst>
              <a:ext uri="{FF2B5EF4-FFF2-40B4-BE49-F238E27FC236}">
                <a16:creationId xmlns:a16="http://schemas.microsoft.com/office/drawing/2014/main" id="{98570306-05B4-232D-680E-28CF08EE00CF}"/>
              </a:ext>
            </a:extLst>
          </p:cNvPr>
          <p:cNvSpPr txBox="1"/>
          <p:nvPr/>
        </p:nvSpPr>
        <p:spPr>
          <a:xfrm>
            <a:off x="1858264" y="2169695"/>
            <a:ext cx="10219547" cy="2862322"/>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3200" dirty="0">
                <a:solidFill>
                  <a:srgbClr val="002060"/>
                </a:solidFill>
              </a:rPr>
              <a:t>Safe Environment – Signs, Sidewalks, and Safety Moments</a:t>
            </a:r>
          </a:p>
          <a:p>
            <a:pPr marL="457200" marR="0" lvl="0" indent="-457200" algn="l" defTabSz="914400" rtl="0" eaLnBrk="1" fontAlgn="auto" latinLnBrk="0" hangingPunct="1">
              <a:spcAft>
                <a:spcPts val="600"/>
              </a:spcAft>
              <a:buClrTx/>
              <a:buSzTx/>
              <a:buFont typeface="Arial" panose="020B0604020202020204" pitchFamily="34" charset="0"/>
              <a:buChar char="•"/>
              <a:tabLst/>
              <a:defRPr/>
            </a:pPr>
            <a:r>
              <a:rPr lang="en-US" sz="3200" dirty="0">
                <a:solidFill>
                  <a:srgbClr val="002060"/>
                </a:solidFill>
                <a:latin typeface="Calibri" panose="020F0502020204030204"/>
              </a:rPr>
              <a:t>Opening Show</a:t>
            </a:r>
          </a:p>
          <a:p>
            <a:pPr marL="457200" marR="0" lvl="0" indent="-457200" algn="l" defTabSz="914400" rtl="0" eaLnBrk="1" fontAlgn="auto" latinLnBrk="0" hangingPunct="1">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Evening Programs</a:t>
            </a:r>
          </a:p>
          <a:p>
            <a:pPr marL="457200" marR="0" lvl="0" indent="-457200" algn="l" defTabSz="914400" rtl="0" eaLnBrk="1" fontAlgn="auto" latinLnBrk="0" hangingPunct="1">
              <a:spcAft>
                <a:spcPts val="600"/>
              </a:spcAft>
              <a:buClrTx/>
              <a:buSzTx/>
              <a:buFont typeface="Arial" panose="020B0604020202020204" pitchFamily="34" charset="0"/>
              <a:buChar char="•"/>
              <a:tabLst/>
              <a:defRPr/>
            </a:pPr>
            <a:r>
              <a:rPr lang="en-US" sz="3200" dirty="0" err="1">
                <a:solidFill>
                  <a:srgbClr val="002060"/>
                </a:solidFill>
                <a:latin typeface="Calibri" panose="020F0502020204030204"/>
              </a:rPr>
              <a:t>SignUpGenius</a:t>
            </a:r>
            <a:endParaRPr lang="en-US" sz="3200" dirty="0">
              <a:solidFill>
                <a:srgbClr val="002060"/>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Santa Fe Trail Café</a:t>
            </a:r>
          </a:p>
        </p:txBody>
      </p:sp>
      <p:sp>
        <p:nvSpPr>
          <p:cNvPr id="4" name="TextBox 3">
            <a:extLst>
              <a:ext uri="{FF2B5EF4-FFF2-40B4-BE49-F238E27FC236}">
                <a16:creationId xmlns:a16="http://schemas.microsoft.com/office/drawing/2014/main" id="{81B87E6B-2F35-DA2B-8041-9C094E439A55}"/>
              </a:ext>
            </a:extLst>
          </p:cNvPr>
          <p:cNvSpPr txBox="1"/>
          <p:nvPr/>
        </p:nvSpPr>
        <p:spPr>
          <a:xfrm>
            <a:off x="2587013" y="670078"/>
            <a:ext cx="7385774" cy="110799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PTC Experiences</a:t>
            </a:r>
          </a:p>
        </p:txBody>
      </p:sp>
    </p:spTree>
    <p:extLst>
      <p:ext uri="{BB962C8B-B14F-4D97-AF65-F5344CB8AC3E}">
        <p14:creationId xmlns:p14="http://schemas.microsoft.com/office/powerpoint/2010/main" val="1179224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a:extLst>
              <a:ext uri="{FF2B5EF4-FFF2-40B4-BE49-F238E27FC236}">
                <a16:creationId xmlns:a16="http://schemas.microsoft.com/office/drawing/2014/main" id="{3F142D9E-9DC4-4506-9116-FAA0BC7C182A}"/>
              </a:ext>
            </a:extLst>
          </p:cNvPr>
          <p:cNvSpPr/>
          <p:nvPr/>
        </p:nvSpPr>
        <p:spPr>
          <a:xfrm>
            <a:off x="6315075" y="6124575"/>
            <a:ext cx="5876925" cy="733425"/>
          </a:xfrm>
          <a:prstGeom prst="flowChartManualInput">
            <a:avLst/>
          </a:prstGeom>
          <a:solidFill>
            <a:srgbClr val="8B5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Input 9">
            <a:extLst>
              <a:ext uri="{FF2B5EF4-FFF2-40B4-BE49-F238E27FC236}">
                <a16:creationId xmlns:a16="http://schemas.microsoft.com/office/drawing/2014/main" id="{9BAF6A07-B699-4C17-BE10-3E4E27DBCF79}"/>
              </a:ext>
            </a:extLst>
          </p:cNvPr>
          <p:cNvSpPr/>
          <p:nvPr/>
        </p:nvSpPr>
        <p:spPr>
          <a:xfrm flipH="1">
            <a:off x="0" y="6124575"/>
            <a:ext cx="6315075" cy="733425"/>
          </a:xfrm>
          <a:prstGeom prst="flowChartManualInput">
            <a:avLst/>
          </a:prstGeom>
          <a:solidFill>
            <a:srgbClr val="8F5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B37A521-EB8D-4A84-9F4D-598DFF415016}"/>
              </a:ext>
            </a:extLst>
          </p:cNvPr>
          <p:cNvSpPr txBox="1"/>
          <p:nvPr/>
        </p:nvSpPr>
        <p:spPr>
          <a:xfrm>
            <a:off x="2295637" y="6366541"/>
            <a:ext cx="7677150" cy="353943"/>
          </a:xfrm>
          <a:prstGeom prst="rect">
            <a:avLst/>
          </a:prstGeom>
          <a:solidFill>
            <a:srgbClr val="8F542A"/>
          </a:solidFill>
          <a:ln>
            <a:solidFill>
              <a:srgbClr val="8F542A"/>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“Delivering Wilderness And Learning Adventures That Last A Lifetime”</a:t>
            </a:r>
          </a:p>
        </p:txBody>
      </p:sp>
      <p:pic>
        <p:nvPicPr>
          <p:cNvPr id="6" name="Picture 5">
            <a:extLst>
              <a:ext uri="{FF2B5EF4-FFF2-40B4-BE49-F238E27FC236}">
                <a16:creationId xmlns:a16="http://schemas.microsoft.com/office/drawing/2014/main" id="{5E370F16-4B26-42D9-BE1A-FEB3168612E1}"/>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31" t="3100" r="75820" b="88555"/>
          <a:stretch/>
        </p:blipFill>
        <p:spPr bwMode="auto">
          <a:xfrm>
            <a:off x="114188" y="5386984"/>
            <a:ext cx="2105025" cy="1333500"/>
          </a:xfrm>
          <a:prstGeom prst="rect">
            <a:avLst/>
          </a:prstGeom>
          <a:noFill/>
          <a:ln>
            <a:noFill/>
          </a:ln>
          <a:extLst>
            <a:ext uri="{53640926-AAD7-44D8-BBD7-CCE9431645EC}">
              <a14:shadowObscured xmlns:a14="http://schemas.microsoft.com/office/drawing/2010/main"/>
            </a:ext>
          </a:extLst>
        </p:spPr>
      </p:pic>
      <p:pic>
        <p:nvPicPr>
          <p:cNvPr id="3" name="Picture 2" descr="Logo&#10;&#10;Description automatically generated">
            <a:extLst>
              <a:ext uri="{FF2B5EF4-FFF2-40B4-BE49-F238E27FC236}">
                <a16:creationId xmlns:a16="http://schemas.microsoft.com/office/drawing/2014/main" id="{AB76461C-D6CF-466F-95ED-5892DC82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47" y="278458"/>
            <a:ext cx="1891237" cy="1891237"/>
          </a:xfrm>
          <a:prstGeom prst="rect">
            <a:avLst/>
          </a:prstGeom>
        </p:spPr>
      </p:pic>
      <p:sp>
        <p:nvSpPr>
          <p:cNvPr id="4" name="TextBox 3">
            <a:extLst>
              <a:ext uri="{FF2B5EF4-FFF2-40B4-BE49-F238E27FC236}">
                <a16:creationId xmlns:a16="http://schemas.microsoft.com/office/drawing/2014/main" id="{89453377-8673-09A3-556D-1879C1D828DE}"/>
              </a:ext>
            </a:extLst>
          </p:cNvPr>
          <p:cNvSpPr txBox="1"/>
          <p:nvPr/>
        </p:nvSpPr>
        <p:spPr>
          <a:xfrm>
            <a:off x="2199384" y="250268"/>
            <a:ext cx="73857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Focus on the Guest</a:t>
            </a:r>
          </a:p>
        </p:txBody>
      </p:sp>
      <p:sp>
        <p:nvSpPr>
          <p:cNvPr id="5" name="TextBox 4">
            <a:extLst>
              <a:ext uri="{FF2B5EF4-FFF2-40B4-BE49-F238E27FC236}">
                <a16:creationId xmlns:a16="http://schemas.microsoft.com/office/drawing/2014/main" id="{74F097DF-0678-ADEA-3F5C-F60EB329FC6E}"/>
              </a:ext>
            </a:extLst>
          </p:cNvPr>
          <p:cNvSpPr txBox="1"/>
          <p:nvPr/>
        </p:nvSpPr>
        <p:spPr>
          <a:xfrm>
            <a:off x="2582779" y="1358264"/>
            <a:ext cx="6216316" cy="4801314"/>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Staff Leadership Webinars </a:t>
            </a:r>
          </a:p>
          <a:p>
            <a:pPr marL="285750" indent="-285750">
              <a:buFont typeface="Arial" panose="020B0604020202020204" pitchFamily="34" charset="0"/>
              <a:buChar char="•"/>
            </a:pPr>
            <a:r>
              <a:rPr lang="en-US" sz="3200" dirty="0">
                <a:solidFill>
                  <a:srgbClr val="002060"/>
                </a:solidFill>
              </a:rPr>
              <a:t>Welcome Email</a:t>
            </a:r>
          </a:p>
          <a:p>
            <a:pPr marL="285750" indent="-285750">
              <a:buFont typeface="Arial" panose="020B0604020202020204" pitchFamily="34" charset="0"/>
              <a:buChar char="•"/>
            </a:pPr>
            <a:r>
              <a:rPr lang="en-US" sz="3200" dirty="0">
                <a:solidFill>
                  <a:srgbClr val="002060"/>
                </a:solidFill>
              </a:rPr>
              <a:t>Be Prepared Email</a:t>
            </a:r>
          </a:p>
          <a:p>
            <a:pPr marL="285750" indent="-285750">
              <a:buFont typeface="Arial" panose="020B0604020202020204" pitchFamily="34" charset="0"/>
              <a:buChar char="•"/>
            </a:pPr>
            <a:r>
              <a:rPr lang="en-US" sz="3200" dirty="0">
                <a:solidFill>
                  <a:srgbClr val="002060"/>
                </a:solidFill>
              </a:rPr>
              <a:t>Silverado Email</a:t>
            </a:r>
          </a:p>
          <a:p>
            <a:pPr marL="285750" indent="-285750">
              <a:buFont typeface="Arial" panose="020B0604020202020204" pitchFamily="34" charset="0"/>
              <a:buChar char="•"/>
            </a:pPr>
            <a:r>
              <a:rPr lang="en-US" sz="3200" dirty="0">
                <a:solidFill>
                  <a:srgbClr val="002060"/>
                </a:solidFill>
              </a:rPr>
              <a:t>Weekly Faculty Communication</a:t>
            </a:r>
          </a:p>
          <a:p>
            <a:pPr marL="285750" indent="-285750">
              <a:buFont typeface="Arial" panose="020B0604020202020204" pitchFamily="34" charset="0"/>
              <a:buChar char="•"/>
            </a:pPr>
            <a:endParaRPr lang="en-US" sz="1400" dirty="0">
              <a:solidFill>
                <a:srgbClr val="002060"/>
              </a:solidFill>
            </a:endParaRPr>
          </a:p>
          <a:p>
            <a:pPr marL="285750" indent="-285750">
              <a:buFont typeface="Arial" panose="020B0604020202020204" pitchFamily="34" charset="0"/>
              <a:buChar char="•"/>
            </a:pPr>
            <a:r>
              <a:rPr lang="en-US" sz="3200" dirty="0">
                <a:solidFill>
                  <a:srgbClr val="002060"/>
                </a:solidFill>
              </a:rPr>
              <a:t>Welcome Guide at Check-In</a:t>
            </a:r>
          </a:p>
          <a:p>
            <a:pPr marL="285750" indent="-285750">
              <a:buFont typeface="Arial" panose="020B0604020202020204" pitchFamily="34" charset="0"/>
              <a:buChar char="•"/>
            </a:pPr>
            <a:r>
              <a:rPr lang="en-US" sz="3200" dirty="0">
                <a:solidFill>
                  <a:srgbClr val="002060"/>
                </a:solidFill>
              </a:rPr>
              <a:t>Hospitality Team / Quartermaster</a:t>
            </a:r>
          </a:p>
          <a:p>
            <a:pPr marL="285750" indent="-285750">
              <a:buFont typeface="Arial" panose="020B0604020202020204" pitchFamily="34" charset="0"/>
              <a:buChar char="•"/>
            </a:pPr>
            <a:r>
              <a:rPr lang="en-US" sz="3200" dirty="0">
                <a:solidFill>
                  <a:srgbClr val="002060"/>
                </a:solidFill>
              </a:rPr>
              <a:t>Bulletin Boards</a:t>
            </a:r>
          </a:p>
          <a:p>
            <a:pPr marL="285750" indent="-285750">
              <a:buFont typeface="Arial" panose="020B0604020202020204" pitchFamily="34" charset="0"/>
              <a:buChar char="•"/>
            </a:pPr>
            <a:r>
              <a:rPr lang="en-US" sz="3200" dirty="0">
                <a:solidFill>
                  <a:srgbClr val="002060"/>
                </a:solidFill>
              </a:rPr>
              <a:t>Guest Evaluations</a:t>
            </a:r>
          </a:p>
        </p:txBody>
      </p:sp>
      <p:pic>
        <p:nvPicPr>
          <p:cNvPr id="2052" name="Picture 4" descr="Y'all Come Back) sign plaque gift return southern expression slang you-all  | eBay">
            <a:extLst>
              <a:ext uri="{FF2B5EF4-FFF2-40B4-BE49-F238E27FC236}">
                <a16:creationId xmlns:a16="http://schemas.microsoft.com/office/drawing/2014/main" id="{38837A71-3256-CEC8-649B-77F693C07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7524" y="3826042"/>
            <a:ext cx="3328883" cy="2083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390428"/>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70f4d16-12c5-428f-b08c-e41810a52dfe">
      <UserInfo>
        <DisplayName>Daniel Tucker</DisplayName>
        <AccountId>43</AccountId>
        <AccountType/>
      </UserInfo>
    </SharedWithUsers>
    <lcf76f155ced4ddcb4097134ff3c332f xmlns="9885e729-437d-4ee9-9ec2-54c3b9d24ca2">
      <Terms xmlns="http://schemas.microsoft.com/office/infopath/2007/PartnerControls"/>
    </lcf76f155ced4ddcb4097134ff3c332f>
    <TaxCatchAll xmlns="970f4d16-12c5-428f-b08c-e41810a52df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D46C7715FDAB439AF8DAD5B9E2F947" ma:contentTypeVersion="18" ma:contentTypeDescription="Create a new document." ma:contentTypeScope="" ma:versionID="e7ce8e0dfc8e119da6a668b82ccb882e">
  <xsd:schema xmlns:xsd="http://www.w3.org/2001/XMLSchema" xmlns:xs="http://www.w3.org/2001/XMLSchema" xmlns:p="http://schemas.microsoft.com/office/2006/metadata/properties" xmlns:ns2="9885e729-437d-4ee9-9ec2-54c3b9d24ca2" xmlns:ns3="970f4d16-12c5-428f-b08c-e41810a52dfe" targetNamespace="http://schemas.microsoft.com/office/2006/metadata/properties" ma:root="true" ma:fieldsID="23f358f973c4ba3279b0cd9d68870092" ns2:_="" ns3:_="">
    <xsd:import namespace="9885e729-437d-4ee9-9ec2-54c3b9d24ca2"/>
    <xsd:import namespace="970f4d16-12c5-428f-b08c-e41810a52d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5e729-437d-4ee9-9ec2-54c3b9d24c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70f4d16-12c5-428f-b08c-e41810a52d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8636d2-1a14-48a5-8035-69fa4c02ee57}" ma:internalName="TaxCatchAll" ma:showField="CatchAllData" ma:web="970f4d16-12c5-428f-b08c-e41810a52d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574A56-1CBD-4FFB-B353-0017C3CEBE92}">
  <ds:schemaRefs>
    <ds:schemaRef ds:uri="http://purl.org/dc/elements/1.1/"/>
    <ds:schemaRef ds:uri="http://schemas.microsoft.com/office/2006/metadata/properties"/>
    <ds:schemaRef ds:uri="970f4d16-12c5-428f-b08c-e41810a52dfe"/>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terms/"/>
    <ds:schemaRef ds:uri="9885e729-437d-4ee9-9ec2-54c3b9d24ca2"/>
    <ds:schemaRef ds:uri="http://purl.org/dc/dcmitype/"/>
  </ds:schemaRefs>
</ds:datastoreItem>
</file>

<file path=customXml/itemProps2.xml><?xml version="1.0" encoding="utf-8"?>
<ds:datastoreItem xmlns:ds="http://schemas.openxmlformats.org/officeDocument/2006/customXml" ds:itemID="{61E2720B-881E-467C-862E-2D8AB560D777}">
  <ds:schemaRefs>
    <ds:schemaRef ds:uri="970f4d16-12c5-428f-b08c-e41810a52dfe"/>
    <ds:schemaRef ds:uri="9885e729-437d-4ee9-9ec2-54c3b9d24c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90B2801-ECA9-43A9-AEDF-24A333D7CF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3685</TotalTime>
  <Words>1514</Words>
  <Application>Microsoft Office PowerPoint</Application>
  <PresentationFormat>Widescreen</PresentationFormat>
  <Paragraphs>222</Paragraphs>
  <Slides>60</Slides>
  <Notes>15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60</vt:i4>
      </vt:variant>
    </vt:vector>
  </HeadingPairs>
  <TitlesOfParts>
    <vt:vector size="70" baseType="lpstr">
      <vt:lpstr>Arial</vt:lpstr>
      <vt:lpstr>Book Antiqua</vt:lpstr>
      <vt:lpstr>Brush Script MT</vt:lpstr>
      <vt:lpstr>Calibri</vt:lpstr>
      <vt:lpstr>Calibri Light</vt:lpstr>
      <vt:lpstr>Rockwell</vt:lpstr>
      <vt:lpstr>Wingdings</vt:lpstr>
      <vt:lpstr>Office Theme</vt:lpstr>
      <vt:lpstr>Hardcover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Kids and Kin Program</vt:lpstr>
      <vt:lpstr>PowerPoint Presentation</vt:lpstr>
      <vt:lpstr>PowerPoint Presentation</vt:lpstr>
      <vt:lpstr>PowerPoint Presentation</vt:lpstr>
      <vt:lpstr>Family Adventure Camp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Ambassador I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Tucker</dc:creator>
  <cp:lastModifiedBy>Daniel Tucker</cp:lastModifiedBy>
  <cp:revision>5</cp:revision>
  <cp:lastPrinted>2023-04-26T18:10:57Z</cp:lastPrinted>
  <dcterms:created xsi:type="dcterms:W3CDTF">2021-10-11T18:21:27Z</dcterms:created>
  <dcterms:modified xsi:type="dcterms:W3CDTF">2023-04-27T01:40:45Z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0x01010009D46C7715FDAB439AF8DAD5B9E2F947</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